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27"/>
  </p:notesMasterIdLst>
  <p:handoutMasterIdLst>
    <p:handoutMasterId r:id="rId28"/>
  </p:handoutMasterIdLst>
  <p:sldIdLst>
    <p:sldId id="1118" r:id="rId5"/>
    <p:sldId id="1595" r:id="rId6"/>
    <p:sldId id="1405" r:id="rId7"/>
    <p:sldId id="630" r:id="rId8"/>
    <p:sldId id="1618" r:id="rId9"/>
    <p:sldId id="1619" r:id="rId10"/>
    <p:sldId id="1576" r:id="rId11"/>
    <p:sldId id="1526" r:id="rId12"/>
    <p:sldId id="1527" r:id="rId13"/>
    <p:sldId id="1596" r:id="rId14"/>
    <p:sldId id="1620" r:id="rId15"/>
    <p:sldId id="1594" r:id="rId16"/>
    <p:sldId id="1600" r:id="rId17"/>
    <p:sldId id="1599" r:id="rId18"/>
    <p:sldId id="1607" r:id="rId19"/>
    <p:sldId id="1609" r:id="rId20"/>
    <p:sldId id="1581" r:id="rId21"/>
    <p:sldId id="1565" r:id="rId22"/>
    <p:sldId id="1357" r:id="rId23"/>
    <p:sldId id="1623" r:id="rId24"/>
    <p:sldId id="1622" r:id="rId25"/>
    <p:sldId id="1517" r:id="rId2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F6C8F6-91FA-ED4C-A195-4E09D493F58B}">
          <p14:sldIdLst>
            <p14:sldId id="1118"/>
          </p14:sldIdLst>
        </p14:section>
        <p14:section name="Introduction" id="{196C0742-B830-455F-86F2-30C163125497}">
          <p14:sldIdLst>
            <p14:sldId id="1595"/>
            <p14:sldId id="1405"/>
            <p14:sldId id="630"/>
            <p14:sldId id="1618"/>
            <p14:sldId id="1619"/>
            <p14:sldId id="1576"/>
            <p14:sldId id="1526"/>
            <p14:sldId id="1527"/>
          </p14:sldIdLst>
        </p14:section>
        <p14:section name="SciML methods" id="{0FC1FF40-E33B-44CD-9835-1E91CFBE0606}">
          <p14:sldIdLst>
            <p14:sldId id="1596"/>
            <p14:sldId id="1620"/>
            <p14:sldId id="1594"/>
            <p14:sldId id="1600"/>
            <p14:sldId id="1599"/>
            <p14:sldId id="1607"/>
            <p14:sldId id="1609"/>
          </p14:sldIdLst>
        </p14:section>
        <p14:section name="Neuromancer" id="{455E1B06-C6AA-4759-8477-EBBA8271422E}">
          <p14:sldIdLst>
            <p14:sldId id="1581"/>
            <p14:sldId id="1565"/>
          </p14:sldIdLst>
        </p14:section>
        <p14:section name="buildings applciations" id="{947EF91F-B0E7-4684-9512-CA540DD52025}">
          <p14:sldIdLst>
            <p14:sldId id="1357"/>
            <p14:sldId id="1623"/>
          </p14:sldIdLst>
        </p14:section>
        <p14:section name="summary" id="{768E59B8-901D-4768-BE5B-AB7E3648D442}">
          <p14:sldIdLst>
            <p14:sldId id="1622"/>
            <p14:sldId id="1517"/>
          </p14:sldIdLst>
        </p14:section>
        <p14:section name="Backup slides" id="{BD6C706F-F5BD-D948-A9B9-CA16563CB12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7AC8"/>
    <a:srgbClr val="9D7FAD"/>
    <a:srgbClr val="C5B3D4"/>
    <a:srgbClr val="6BB56B"/>
    <a:srgbClr val="F4F7F5"/>
    <a:srgbClr val="CC5D7A"/>
    <a:srgbClr val="E77062"/>
    <a:srgbClr val="040451"/>
    <a:srgbClr val="802A7F"/>
    <a:srgbClr val="EF8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C67019-552D-4363-8ABD-E98ACA7330D6}" v="629" dt="2024-09-14T04:07:11.147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41" autoAdjust="0"/>
  </p:normalViewPr>
  <p:slideViewPr>
    <p:cSldViewPr snapToGrid="0">
      <p:cViewPr varScale="1">
        <p:scale>
          <a:sx n="62" d="100"/>
          <a:sy n="62" d="100"/>
        </p:scale>
        <p:origin x="98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55CFDE4-F4DF-42B2-B582-D1343D3A57B6}"/>
    <pc:docChg chg="custSel addSld delSld modSld modSection">
      <pc:chgData name="Drgona, Jan" userId="8107277a-43fb-42e1-8aa0-684adf187181" providerId="ADAL" clId="{A55CFDE4-F4DF-42B2-B582-D1343D3A57B6}" dt="2024-03-26T14:58:36.944" v="28"/>
      <pc:docMkLst>
        <pc:docMk/>
      </pc:docMkLst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244961172" sldId="273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165423220" sldId="281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120162058" sldId="630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088684960" sldId="852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28018078" sldId="1116"/>
        </pc:sldMkLst>
      </pc:sldChg>
      <pc:sldChg chg="add del">
        <pc:chgData name="Drgona, Jan" userId="8107277a-43fb-42e1-8aa0-684adf187181" providerId="ADAL" clId="{A55CFDE4-F4DF-42B2-B582-D1343D3A57B6}" dt="2024-03-26T14:56:42.605" v="3" actId="47"/>
        <pc:sldMkLst>
          <pc:docMk/>
          <pc:sldMk cId="1152154647" sldId="1117"/>
        </pc:sldMkLst>
      </pc:sldChg>
      <pc:sldChg chg="modSp mod">
        <pc:chgData name="Drgona, Jan" userId="8107277a-43fb-42e1-8aa0-684adf187181" providerId="ADAL" clId="{A55CFDE4-F4DF-42B2-B582-D1343D3A57B6}" dt="2024-03-26T14:56:39.694" v="2"/>
        <pc:sldMkLst>
          <pc:docMk/>
          <pc:sldMk cId="3565765422" sldId="1118"/>
        </pc:sldMkLst>
        <pc:spChg chg="mod">
          <ac:chgData name="Drgona, Jan" userId="8107277a-43fb-42e1-8aa0-684adf187181" providerId="ADAL" clId="{A55CFDE4-F4DF-42B2-B582-D1343D3A57B6}" dt="2024-03-26T14:56:39.694" v="2"/>
          <ac:spMkLst>
            <pc:docMk/>
            <pc:sldMk cId="3565765422" sldId="1118"/>
            <ac:spMk id="2" creationId="{8BDFD0D9-1CAC-4FBD-8120-CBD5A07EB995}"/>
          </ac:spMkLst>
        </pc:spChg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309659687" sldId="1139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651697254" sldId="1357"/>
        </pc:sldMkLst>
      </pc:sldChg>
      <pc:sldChg chg="addSp delSp modSp add mod">
        <pc:chgData name="Drgona, Jan" userId="8107277a-43fb-42e1-8aa0-684adf187181" providerId="ADAL" clId="{A55CFDE4-F4DF-42B2-B582-D1343D3A57B6}" dt="2024-03-26T14:58:35.458" v="27"/>
        <pc:sldMkLst>
          <pc:docMk/>
          <pc:sldMk cId="4206595840" sldId="1406"/>
        </pc:sldMkLst>
        <pc:spChg chg="mod">
          <ac:chgData name="Drgona, Jan" userId="8107277a-43fb-42e1-8aa0-684adf187181" providerId="ADAL" clId="{A55CFDE4-F4DF-42B2-B582-D1343D3A57B6}" dt="2024-03-26T14:57:27.041" v="9" actId="404"/>
          <ac:spMkLst>
            <pc:docMk/>
            <pc:sldMk cId="4206595840" sldId="1406"/>
            <ac:spMk id="2" creationId="{7F5FD97D-AD65-A14D-A584-DF7F474A1613}"/>
          </ac:spMkLst>
        </pc:spChg>
        <pc:spChg chg="add mod">
          <ac:chgData name="Drgona, Jan" userId="8107277a-43fb-42e1-8aa0-684adf187181" providerId="ADAL" clId="{A55CFDE4-F4DF-42B2-B582-D1343D3A57B6}" dt="2024-03-26T14:58:35.458" v="27"/>
          <ac:spMkLst>
            <pc:docMk/>
            <pc:sldMk cId="4206595840" sldId="1406"/>
            <ac:spMk id="3" creationId="{F8BD2A97-38D0-AA91-7124-60BFA7197FFF}"/>
          </ac:spMkLst>
        </pc:spChg>
        <pc:spChg chg="mod">
          <ac:chgData name="Drgona, Jan" userId="8107277a-43fb-42e1-8aa0-684adf187181" providerId="ADAL" clId="{A55CFDE4-F4DF-42B2-B582-D1343D3A57B6}" dt="2024-03-26T14:58:12.605" v="21" actId="255"/>
          <ac:spMkLst>
            <pc:docMk/>
            <pc:sldMk cId="4206595840" sldId="1406"/>
            <ac:spMk id="4" creationId="{073E03B2-5729-4D3B-82CC-49F55C985010}"/>
          </ac:spMkLst>
        </pc:spChg>
        <pc:spChg chg="mod">
          <ac:chgData name="Drgona, Jan" userId="8107277a-43fb-42e1-8aa0-684adf187181" providerId="ADAL" clId="{A55CFDE4-F4DF-42B2-B582-D1343D3A57B6}" dt="2024-03-26T14:58:08.433" v="20" actId="255"/>
          <ac:spMkLst>
            <pc:docMk/>
            <pc:sldMk cId="4206595840" sldId="1406"/>
            <ac:spMk id="10" creationId="{82263B9E-B9E2-490F-8DE9-035C890825CD}"/>
          </ac:spMkLst>
        </pc:spChg>
        <pc:spChg chg="mod">
          <ac:chgData name="Drgona, Jan" userId="8107277a-43fb-42e1-8aa0-684adf187181" providerId="ADAL" clId="{A55CFDE4-F4DF-42B2-B582-D1343D3A57B6}" dt="2024-03-26T14:58:05.660" v="19" actId="255"/>
          <ac:spMkLst>
            <pc:docMk/>
            <pc:sldMk cId="4206595840" sldId="1406"/>
            <ac:spMk id="11" creationId="{FC36ED43-9B57-46D5-AEEC-0ED0D41C2090}"/>
          </ac:spMkLst>
        </pc:spChg>
        <pc:spChg chg="mod">
          <ac:chgData name="Drgona, Jan" userId="8107277a-43fb-42e1-8aa0-684adf187181" providerId="ADAL" clId="{A55CFDE4-F4DF-42B2-B582-D1343D3A57B6}" dt="2024-03-26T14:57:58.349" v="17" actId="255"/>
          <ac:spMkLst>
            <pc:docMk/>
            <pc:sldMk cId="4206595840" sldId="1406"/>
            <ac:spMk id="12" creationId="{6874337D-466C-4F0D-A194-C6CC6EA1D759}"/>
          </ac:spMkLst>
        </pc:spChg>
        <pc:spChg chg="mod">
          <ac:chgData name="Drgona, Jan" userId="8107277a-43fb-42e1-8aa0-684adf187181" providerId="ADAL" clId="{A55CFDE4-F4DF-42B2-B582-D1343D3A57B6}" dt="2024-03-26T14:57:53.853" v="16" actId="255"/>
          <ac:spMkLst>
            <pc:docMk/>
            <pc:sldMk cId="4206595840" sldId="1406"/>
            <ac:spMk id="13" creationId="{1EA526E4-BB79-4FC3-9E35-D6D9C49B51EA}"/>
          </ac:spMkLst>
        </pc:spChg>
        <pc:spChg chg="mod">
          <ac:chgData name="Drgona, Jan" userId="8107277a-43fb-42e1-8aa0-684adf187181" providerId="ADAL" clId="{A55CFDE4-F4DF-42B2-B582-D1343D3A57B6}" dt="2024-03-26T14:58:01.411" v="18" actId="255"/>
          <ac:spMkLst>
            <pc:docMk/>
            <pc:sldMk cId="4206595840" sldId="1406"/>
            <ac:spMk id="14" creationId="{5F6BCCDC-9AFB-4C91-A1B7-8CF8CB85E280}"/>
          </ac:spMkLst>
        </pc:spChg>
        <pc:spChg chg="del">
          <ac:chgData name="Drgona, Jan" userId="8107277a-43fb-42e1-8aa0-684adf187181" providerId="ADAL" clId="{A55CFDE4-F4DF-42B2-B582-D1343D3A57B6}" dt="2024-03-26T14:58:26.208" v="24" actId="478"/>
          <ac:spMkLst>
            <pc:docMk/>
            <pc:sldMk cId="4206595840" sldId="1406"/>
            <ac:spMk id="18" creationId="{96EE1818-8A21-464B-AB97-0D3C4FBEA812}"/>
          </ac:spMkLst>
        </pc:spChg>
        <pc:spChg chg="del">
          <ac:chgData name="Drgona, Jan" userId="8107277a-43fb-42e1-8aa0-684adf187181" providerId="ADAL" clId="{A55CFDE4-F4DF-42B2-B582-D1343D3A57B6}" dt="2024-03-26T14:58:27.411" v="25" actId="478"/>
          <ac:spMkLst>
            <pc:docMk/>
            <pc:sldMk cId="4206595840" sldId="1406"/>
            <ac:spMk id="21" creationId="{19106287-6838-42B7-AE78-DB29111671E1}"/>
          </ac:spMkLst>
        </pc:spChg>
        <pc:spChg chg="del mod">
          <ac:chgData name="Drgona, Jan" userId="8107277a-43fb-42e1-8aa0-684adf187181" providerId="ADAL" clId="{A55CFDE4-F4DF-42B2-B582-D1343D3A57B6}" dt="2024-03-26T14:58:26.208" v="24" actId="478"/>
          <ac:spMkLst>
            <pc:docMk/>
            <pc:sldMk cId="4206595840" sldId="1406"/>
            <ac:spMk id="22" creationId="{85AC631B-7B62-47E2-9E5F-6D29EEAA000F}"/>
          </ac:spMkLst>
        </pc:spChg>
        <pc:spChg chg="del mod">
          <ac:chgData name="Drgona, Jan" userId="8107277a-43fb-42e1-8aa0-684adf187181" providerId="ADAL" clId="{A55CFDE4-F4DF-42B2-B582-D1343D3A57B6}" dt="2024-03-26T14:58:26.208" v="24" actId="478"/>
          <ac:spMkLst>
            <pc:docMk/>
            <pc:sldMk cId="4206595840" sldId="1406"/>
            <ac:spMk id="24" creationId="{DF8707CA-F61F-49F2-9760-C2726FB99A60}"/>
          </ac:spMkLst>
        </pc:spChg>
        <pc:picChg chg="del">
          <ac:chgData name="Drgona, Jan" userId="8107277a-43fb-42e1-8aa0-684adf187181" providerId="ADAL" clId="{A55CFDE4-F4DF-42B2-B582-D1343D3A57B6}" dt="2024-03-26T14:58:26.208" v="24" actId="478"/>
          <ac:picMkLst>
            <pc:docMk/>
            <pc:sldMk cId="4206595840" sldId="1406"/>
            <ac:picMk id="8" creationId="{58D243CD-ECA9-4343-A350-F7A0DBBD33F2}"/>
          </ac:picMkLst>
        </pc:picChg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892426157" sldId="141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773397961" sldId="1418"/>
        </pc:sldMkLst>
      </pc:sldChg>
      <pc:sldChg chg="addSp modSp add mod">
        <pc:chgData name="Drgona, Jan" userId="8107277a-43fb-42e1-8aa0-684adf187181" providerId="ADAL" clId="{A55CFDE4-F4DF-42B2-B582-D1343D3A57B6}" dt="2024-03-26T14:58:34.156" v="26"/>
        <pc:sldMkLst>
          <pc:docMk/>
          <pc:sldMk cId="1027847982" sldId="1427"/>
        </pc:sldMkLst>
        <pc:spChg chg="mod">
          <ac:chgData name="Drgona, Jan" userId="8107277a-43fb-42e1-8aa0-684adf187181" providerId="ADAL" clId="{A55CFDE4-F4DF-42B2-B582-D1343D3A57B6}" dt="2024-03-26T14:57:21.913" v="7" actId="404"/>
          <ac:spMkLst>
            <pc:docMk/>
            <pc:sldMk cId="1027847982" sldId="1427"/>
            <ac:spMk id="2" creationId="{7F5FD97D-AD65-A14D-A584-DF7F474A1613}"/>
          </ac:spMkLst>
        </pc:spChg>
        <pc:spChg chg="add mod">
          <ac:chgData name="Drgona, Jan" userId="8107277a-43fb-42e1-8aa0-684adf187181" providerId="ADAL" clId="{A55CFDE4-F4DF-42B2-B582-D1343D3A57B6}" dt="2024-03-26T14:58:34.156" v="26"/>
          <ac:spMkLst>
            <pc:docMk/>
            <pc:sldMk cId="1027847982" sldId="1427"/>
            <ac:spMk id="3" creationId="{521162D9-ACBA-9C85-D6F8-D27043503880}"/>
          </ac:spMkLst>
        </pc:spChg>
      </pc:sldChg>
      <pc:sldChg chg="modSp add del mod">
        <pc:chgData name="Drgona, Jan" userId="8107277a-43fb-42e1-8aa0-684adf187181" providerId="ADAL" clId="{A55CFDE4-F4DF-42B2-B582-D1343D3A57B6}" dt="2024-03-26T14:58:22.793" v="23" actId="47"/>
        <pc:sldMkLst>
          <pc:docMk/>
          <pc:sldMk cId="4106608496" sldId="1428"/>
        </pc:sldMkLst>
        <pc:spChg chg="mod">
          <ac:chgData name="Drgona, Jan" userId="8107277a-43fb-42e1-8aa0-684adf187181" providerId="ADAL" clId="{A55CFDE4-F4DF-42B2-B582-D1343D3A57B6}" dt="2024-03-26T14:57:24.424" v="8" actId="404"/>
          <ac:spMkLst>
            <pc:docMk/>
            <pc:sldMk cId="4106608496" sldId="1428"/>
            <ac:spMk id="2" creationId="{7F5FD97D-AD65-A14D-A584-DF7F474A1613}"/>
          </ac:spMkLst>
        </pc:spChg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02003084" sldId="1495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384362676" sldId="149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165259775" sldId="1498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255674926" sldId="151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126851587" sldId="1518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669509557" sldId="1526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988280245" sldId="1527"/>
        </pc:sldMkLst>
      </pc:sldChg>
      <pc:sldChg chg="modSp add mod">
        <pc:chgData name="Drgona, Jan" userId="8107277a-43fb-42e1-8aa0-684adf187181" providerId="ADAL" clId="{A55CFDE4-F4DF-42B2-B582-D1343D3A57B6}" dt="2024-03-26T14:56:51.348" v="6" actId="255"/>
        <pc:sldMkLst>
          <pc:docMk/>
          <pc:sldMk cId="2673599166" sldId="1531"/>
        </pc:sldMkLst>
        <pc:spChg chg="mod">
          <ac:chgData name="Drgona, Jan" userId="8107277a-43fb-42e1-8aa0-684adf187181" providerId="ADAL" clId="{A55CFDE4-F4DF-42B2-B582-D1343D3A57B6}" dt="2024-03-26T14:56:51.348" v="6" actId="255"/>
          <ac:spMkLst>
            <pc:docMk/>
            <pc:sldMk cId="2673599166" sldId="1531"/>
            <ac:spMk id="12" creationId="{FD77B159-7718-027F-8F33-EF5E98A0640F}"/>
          </ac:spMkLst>
        </pc:spChg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4099153221" sldId="1532"/>
        </pc:sldMkLst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401736450" sldId="1534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833695061" sldId="1541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649149362" sldId="1565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003398688" sldId="1566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4183417831" sldId="156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680583445" sldId="1568"/>
        </pc:sldMkLst>
      </pc:sldChg>
      <pc:sldChg chg="add del">
        <pc:chgData name="Drgona, Jan" userId="8107277a-43fb-42e1-8aa0-684adf187181" providerId="ADAL" clId="{A55CFDE4-F4DF-42B2-B582-D1343D3A57B6}" dt="2024-03-26T14:56:20.182" v="1"/>
        <pc:sldMkLst>
          <pc:docMk/>
          <pc:sldMk cId="1337517878" sldId="1569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44208695" sldId="1570"/>
        </pc:sldMkLst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1345141335" sldId="1570"/>
        </pc:sldMkLst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1208458675" sldId="1571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625215353" sldId="1576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149932577" sldId="157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218377312" sldId="1578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127309935" sldId="1579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508375812" sldId="1580"/>
        </pc:sldMkLst>
      </pc:sldChg>
      <pc:sldChg chg="addSp modSp add">
        <pc:chgData name="Drgona, Jan" userId="8107277a-43fb-42e1-8aa0-684adf187181" providerId="ADAL" clId="{A55CFDE4-F4DF-42B2-B582-D1343D3A57B6}" dt="2024-03-26T14:58:36.944" v="28"/>
        <pc:sldMkLst>
          <pc:docMk/>
          <pc:sldMk cId="3666170016" sldId="1581"/>
        </pc:sldMkLst>
        <pc:spChg chg="add mod">
          <ac:chgData name="Drgona, Jan" userId="8107277a-43fb-42e1-8aa0-684adf187181" providerId="ADAL" clId="{A55CFDE4-F4DF-42B2-B582-D1343D3A57B6}" dt="2024-03-26T14:58:36.944" v="28"/>
          <ac:spMkLst>
            <pc:docMk/>
            <pc:sldMk cId="3666170016" sldId="1581"/>
            <ac:spMk id="3" creationId="{F40D933A-BCFD-069D-25A5-D0E83536722C}"/>
          </ac:spMkLst>
        </pc:spChg>
      </pc:sldChg>
    </pc:docChg>
  </pc:docChgLst>
  <pc:docChgLst>
    <pc:chgData name="Drgona, Jan" userId="8107277a-43fb-42e1-8aa0-684adf187181" providerId="ADAL" clId="{C2C67019-552D-4363-8ABD-E98ACA7330D6}"/>
    <pc:docChg chg="undo custSel addSld delSld modSld sldOrd addSection modSection">
      <pc:chgData name="Drgona, Jan" userId="8107277a-43fb-42e1-8aa0-684adf187181" providerId="ADAL" clId="{C2C67019-552D-4363-8ABD-E98ACA7330D6}" dt="2024-09-14T04:09:24.067" v="5056" actId="20577"/>
      <pc:docMkLst>
        <pc:docMk/>
      </pc:docMkLst>
      <pc:sldChg chg="del">
        <pc:chgData name="Drgona, Jan" userId="8107277a-43fb-42e1-8aa0-684adf187181" providerId="ADAL" clId="{C2C67019-552D-4363-8ABD-E98ACA7330D6}" dt="2024-09-13T03:45:36.508" v="282" actId="47"/>
        <pc:sldMkLst>
          <pc:docMk/>
          <pc:sldMk cId="1165423220" sldId="281"/>
        </pc:sldMkLst>
      </pc:sldChg>
      <pc:sldChg chg="addSp delSp modSp add mod ord modNotesTx">
        <pc:chgData name="Drgona, Jan" userId="8107277a-43fb-42e1-8aa0-684adf187181" providerId="ADAL" clId="{C2C67019-552D-4363-8ABD-E98ACA7330D6}" dt="2024-09-14T03:25:51.561" v="4574" actId="20577"/>
        <pc:sldMkLst>
          <pc:docMk/>
          <pc:sldMk cId="3120162058" sldId="630"/>
        </pc:sldMkLst>
        <pc:spChg chg="mod">
          <ac:chgData name="Drgona, Jan" userId="8107277a-43fb-42e1-8aa0-684adf187181" providerId="ADAL" clId="{C2C67019-552D-4363-8ABD-E98ACA7330D6}" dt="2024-09-14T03:25:51.561" v="4574" actId="20577"/>
          <ac:spMkLst>
            <pc:docMk/>
            <pc:sldMk cId="3120162058" sldId="630"/>
            <ac:spMk id="3" creationId="{405BF8D3-9444-4EFE-82B3-4CD8D3BF8023}"/>
          </ac:spMkLst>
        </pc:spChg>
        <pc:spChg chg="add del mod">
          <ac:chgData name="Drgona, Jan" userId="8107277a-43fb-42e1-8aa0-684adf187181" providerId="ADAL" clId="{C2C67019-552D-4363-8ABD-E98ACA7330D6}" dt="2024-09-14T02:20:13.127" v="2421" actId="478"/>
          <ac:spMkLst>
            <pc:docMk/>
            <pc:sldMk cId="3120162058" sldId="630"/>
            <ac:spMk id="4" creationId="{D6411516-DA1E-20A9-E4A4-489CDF772D67}"/>
          </ac:spMkLst>
        </pc:spChg>
        <pc:spChg chg="add del mod">
          <ac:chgData name="Drgona, Jan" userId="8107277a-43fb-42e1-8aa0-684adf187181" providerId="ADAL" clId="{C2C67019-552D-4363-8ABD-E98ACA7330D6}" dt="2024-09-14T02:48:04.507" v="2835"/>
          <ac:spMkLst>
            <pc:docMk/>
            <pc:sldMk cId="3120162058" sldId="630"/>
            <ac:spMk id="9" creationId="{B380B416-1C41-3921-8FFE-7FDDBC5F1A1E}"/>
          </ac:spMkLst>
        </pc:spChg>
        <pc:spChg chg="del">
          <ac:chgData name="Drgona, Jan" userId="8107277a-43fb-42e1-8aa0-684adf187181" providerId="ADAL" clId="{C2C67019-552D-4363-8ABD-E98ACA7330D6}" dt="2024-09-14T01:58:26.529" v="1844" actId="478"/>
          <ac:spMkLst>
            <pc:docMk/>
            <pc:sldMk cId="3120162058" sldId="630"/>
            <ac:spMk id="13" creationId="{1D4C29B9-DD46-4462-B254-DF9CE3D902E2}"/>
          </ac:spMkLst>
        </pc:spChg>
        <pc:spChg chg="del">
          <ac:chgData name="Drgona, Jan" userId="8107277a-43fb-42e1-8aa0-684adf187181" providerId="ADAL" clId="{C2C67019-552D-4363-8ABD-E98ACA7330D6}" dt="2024-09-14T01:58:26.529" v="1844" actId="478"/>
          <ac:spMkLst>
            <pc:docMk/>
            <pc:sldMk cId="3120162058" sldId="630"/>
            <ac:spMk id="14" creationId="{A340F104-FA70-484E-8F8E-A87CD08AAE10}"/>
          </ac:spMkLst>
        </pc:spChg>
        <pc:spChg chg="del mod">
          <ac:chgData name="Drgona, Jan" userId="8107277a-43fb-42e1-8aa0-684adf187181" providerId="ADAL" clId="{C2C67019-552D-4363-8ABD-E98ACA7330D6}" dt="2024-09-14T02:20:13.127" v="2421" actId="478"/>
          <ac:spMkLst>
            <pc:docMk/>
            <pc:sldMk cId="3120162058" sldId="630"/>
            <ac:spMk id="15" creationId="{4D66FDB4-E870-4E87-BAD7-C998C2847485}"/>
          </ac:spMkLst>
        </pc:spChg>
        <pc:spChg chg="add mod">
          <ac:chgData name="Drgona, Jan" userId="8107277a-43fb-42e1-8aa0-684adf187181" providerId="ADAL" clId="{C2C67019-552D-4363-8ABD-E98ACA7330D6}" dt="2024-09-14T02:53:20.034" v="3040" actId="2711"/>
          <ac:spMkLst>
            <pc:docMk/>
            <pc:sldMk cId="3120162058" sldId="630"/>
            <ac:spMk id="16" creationId="{72309DEE-B693-543F-53FB-0CB137A4AAC4}"/>
          </ac:spMkLst>
        </pc:spChg>
        <pc:spChg chg="mod">
          <ac:chgData name="Drgona, Jan" userId="8107277a-43fb-42e1-8aa0-684adf187181" providerId="ADAL" clId="{C2C67019-552D-4363-8ABD-E98ACA7330D6}" dt="2024-09-14T02:48:33.171" v="2850" actId="1076"/>
          <ac:spMkLst>
            <pc:docMk/>
            <pc:sldMk cId="3120162058" sldId="630"/>
            <ac:spMk id="18" creationId="{74391441-C4A5-473F-AE22-2FA770FB9B00}"/>
          </ac:spMkLst>
        </pc:spChg>
        <pc:graphicFrameChg chg="del mod">
          <ac:chgData name="Drgona, Jan" userId="8107277a-43fb-42e1-8aa0-684adf187181" providerId="ADAL" clId="{C2C67019-552D-4363-8ABD-E98ACA7330D6}" dt="2024-09-14T02:01:06.073" v="1898" actId="478"/>
          <ac:graphicFrameMkLst>
            <pc:docMk/>
            <pc:sldMk cId="3120162058" sldId="630"/>
            <ac:graphicFrameMk id="7" creationId="{C80B2CBC-3E0A-4BF9-A810-CE458A96E20E}"/>
          </ac:graphicFrameMkLst>
        </pc:graphicFrameChg>
        <pc:graphicFrameChg chg="del mod">
          <ac:chgData name="Drgona, Jan" userId="8107277a-43fb-42e1-8aa0-684adf187181" providerId="ADAL" clId="{C2C67019-552D-4363-8ABD-E98ACA7330D6}" dt="2024-09-14T02:01:08.318" v="1900" actId="478"/>
          <ac:graphicFrameMkLst>
            <pc:docMk/>
            <pc:sldMk cId="3120162058" sldId="630"/>
            <ac:graphicFrameMk id="8" creationId="{BC718568-504B-49E5-A3AB-E48ACE0E9074}"/>
          </ac:graphicFrameMkLst>
        </pc:graphicFrameChg>
        <pc:picChg chg="mod">
          <ac:chgData name="Drgona, Jan" userId="8107277a-43fb-42e1-8aa0-684adf187181" providerId="ADAL" clId="{C2C67019-552D-4363-8ABD-E98ACA7330D6}" dt="2024-09-14T01:58:52.909" v="1856" actId="14100"/>
          <ac:picMkLst>
            <pc:docMk/>
            <pc:sldMk cId="3120162058" sldId="630"/>
            <ac:picMk id="6" creationId="{A4701F09-82DF-4549-91CB-53CA3F595C04}"/>
          </ac:picMkLst>
        </pc:picChg>
        <pc:picChg chg="del mod">
          <ac:chgData name="Drgona, Jan" userId="8107277a-43fb-42e1-8aa0-684adf187181" providerId="ADAL" clId="{C2C67019-552D-4363-8ABD-E98ACA7330D6}" dt="2024-09-14T02:01:07.200" v="1899" actId="478"/>
          <ac:picMkLst>
            <pc:docMk/>
            <pc:sldMk cId="3120162058" sldId="630"/>
            <ac:picMk id="10" creationId="{49B59186-40F1-4BCA-98FD-34B0D7A60C2B}"/>
          </ac:picMkLst>
        </pc:picChg>
        <pc:picChg chg="del">
          <ac:chgData name="Drgona, Jan" userId="8107277a-43fb-42e1-8aa0-684adf187181" providerId="ADAL" clId="{C2C67019-552D-4363-8ABD-E98ACA7330D6}" dt="2024-09-14T01:58:27.668" v="1846" actId="478"/>
          <ac:picMkLst>
            <pc:docMk/>
            <pc:sldMk cId="3120162058" sldId="630"/>
            <ac:picMk id="11" creationId="{53A3FE5D-08B3-4CD3-A3BF-B2997CFEA407}"/>
          </ac:picMkLst>
        </pc:picChg>
        <pc:picChg chg="del">
          <ac:chgData name="Drgona, Jan" userId="8107277a-43fb-42e1-8aa0-684adf187181" providerId="ADAL" clId="{C2C67019-552D-4363-8ABD-E98ACA7330D6}" dt="2024-09-14T01:58:27.246" v="1845" actId="478"/>
          <ac:picMkLst>
            <pc:docMk/>
            <pc:sldMk cId="3120162058" sldId="630"/>
            <ac:picMk id="12" creationId="{062465B0-34E7-4B96-94F8-A11EED8365DD}"/>
          </ac:picMkLst>
        </pc:picChg>
      </pc:sldChg>
      <pc:sldChg chg="add del">
        <pc:chgData name="Drgona, Jan" userId="8107277a-43fb-42e1-8aa0-684adf187181" providerId="ADAL" clId="{C2C67019-552D-4363-8ABD-E98ACA7330D6}" dt="2024-09-14T02:45:56.449" v="2808" actId="47"/>
        <pc:sldMkLst>
          <pc:docMk/>
          <pc:sldMk cId="1088684960" sldId="852"/>
        </pc:sldMkLst>
      </pc:sldChg>
      <pc:sldChg chg="modSp mod">
        <pc:chgData name="Drgona, Jan" userId="8107277a-43fb-42e1-8aa0-684adf187181" providerId="ADAL" clId="{C2C67019-552D-4363-8ABD-E98ACA7330D6}" dt="2024-09-14T02:07:21.093" v="2183" actId="1076"/>
        <pc:sldMkLst>
          <pc:docMk/>
          <pc:sldMk cId="3565765422" sldId="1118"/>
        </pc:sldMkLst>
        <pc:spChg chg="mod">
          <ac:chgData name="Drgona, Jan" userId="8107277a-43fb-42e1-8aa0-684adf187181" providerId="ADAL" clId="{C2C67019-552D-4363-8ABD-E98ACA7330D6}" dt="2024-09-14T02:06:05.783" v="2113" actId="403"/>
          <ac:spMkLst>
            <pc:docMk/>
            <pc:sldMk cId="3565765422" sldId="1118"/>
            <ac:spMk id="2" creationId="{8BDFD0D9-1CAC-4FBD-8120-CBD5A07EB995}"/>
          </ac:spMkLst>
        </pc:spChg>
        <pc:spChg chg="mod">
          <ac:chgData name="Drgona, Jan" userId="8107277a-43fb-42e1-8aa0-684adf187181" providerId="ADAL" clId="{C2C67019-552D-4363-8ABD-E98ACA7330D6}" dt="2024-09-14T02:06:52.930" v="2179" actId="1036"/>
          <ac:spMkLst>
            <pc:docMk/>
            <pc:sldMk cId="3565765422" sldId="1118"/>
            <ac:spMk id="6" creationId="{B8696A4F-5314-46CD-B205-CC2D44570D66}"/>
          </ac:spMkLst>
        </pc:spChg>
        <pc:spChg chg="mod">
          <ac:chgData name="Drgona, Jan" userId="8107277a-43fb-42e1-8aa0-684adf187181" providerId="ADAL" clId="{C2C67019-552D-4363-8ABD-E98ACA7330D6}" dt="2024-09-14T02:06:47.292" v="2150" actId="1036"/>
          <ac:spMkLst>
            <pc:docMk/>
            <pc:sldMk cId="3565765422" sldId="1118"/>
            <ac:spMk id="9" creationId="{4EEB77A5-9700-44F3-8BDA-933A0A9BA3FE}"/>
          </ac:spMkLst>
        </pc:spChg>
        <pc:spChg chg="mod">
          <ac:chgData name="Drgona, Jan" userId="8107277a-43fb-42e1-8aa0-684adf187181" providerId="ADAL" clId="{C2C67019-552D-4363-8ABD-E98ACA7330D6}" dt="2024-09-14T02:07:21.093" v="2183" actId="1076"/>
          <ac:spMkLst>
            <pc:docMk/>
            <pc:sldMk cId="3565765422" sldId="1118"/>
            <ac:spMk id="13" creationId="{287B4DED-D644-4A84-BE35-448A62CEC19C}"/>
          </ac:spMkLst>
        </pc:spChg>
      </pc:sldChg>
      <pc:sldChg chg="addSp delSp modSp add mod ord">
        <pc:chgData name="Drgona, Jan" userId="8107277a-43fb-42e1-8aa0-684adf187181" providerId="ADAL" clId="{C2C67019-552D-4363-8ABD-E98ACA7330D6}" dt="2024-09-14T04:08:36.934" v="5044" actId="1076"/>
        <pc:sldMkLst>
          <pc:docMk/>
          <pc:sldMk cId="480028708" sldId="1357"/>
        </pc:sldMkLst>
        <pc:spChg chg="mod">
          <ac:chgData name="Drgona, Jan" userId="8107277a-43fb-42e1-8aa0-684adf187181" providerId="ADAL" clId="{C2C67019-552D-4363-8ABD-E98ACA7330D6}" dt="2024-09-14T02:58:39.281" v="3336" actId="14100"/>
          <ac:spMkLst>
            <pc:docMk/>
            <pc:sldMk cId="480028708" sldId="1357"/>
            <ac:spMk id="3" creationId="{C02DDCAC-DB40-42AA-84D5-1F56C162BF1B}"/>
          </ac:spMkLst>
        </pc:spChg>
        <pc:spChg chg="add mod">
          <ac:chgData name="Drgona, Jan" userId="8107277a-43fb-42e1-8aa0-684adf187181" providerId="ADAL" clId="{C2C67019-552D-4363-8ABD-E98ACA7330D6}" dt="2024-09-14T04:08:36.934" v="5044" actId="1076"/>
          <ac:spMkLst>
            <pc:docMk/>
            <pc:sldMk cId="480028708" sldId="1357"/>
            <ac:spMk id="4" creationId="{ACF25963-6C0F-FD0E-0A16-138F1279DAA3}"/>
          </ac:spMkLst>
        </pc:spChg>
        <pc:spChg chg="mod">
          <ac:chgData name="Drgona, Jan" userId="8107277a-43fb-42e1-8aa0-684adf187181" providerId="ADAL" clId="{C2C67019-552D-4363-8ABD-E98ACA7330D6}" dt="2024-09-14T02:45:47.927" v="2807" actId="1076"/>
          <ac:spMkLst>
            <pc:docMk/>
            <pc:sldMk cId="480028708" sldId="1357"/>
            <ac:spMk id="10" creationId="{744AEE57-C02C-EB4D-AB40-30C4CF48047A}"/>
          </ac:spMkLst>
        </pc:spChg>
        <pc:spChg chg="del">
          <ac:chgData name="Drgona, Jan" userId="8107277a-43fb-42e1-8aa0-684adf187181" providerId="ADAL" clId="{C2C67019-552D-4363-8ABD-E98ACA7330D6}" dt="2024-09-14T02:43:47.538" v="2778" actId="478"/>
          <ac:spMkLst>
            <pc:docMk/>
            <pc:sldMk cId="480028708" sldId="1357"/>
            <ac:spMk id="24" creationId="{F3DB7C64-4FD6-44CB-9F12-FC2CC13D4753}"/>
          </ac:spMkLst>
        </pc:spChg>
        <pc:spChg chg="del">
          <ac:chgData name="Drgona, Jan" userId="8107277a-43fb-42e1-8aa0-684adf187181" providerId="ADAL" clId="{C2C67019-552D-4363-8ABD-E98ACA7330D6}" dt="2024-09-14T02:43:46.335" v="2777" actId="478"/>
          <ac:spMkLst>
            <pc:docMk/>
            <pc:sldMk cId="480028708" sldId="1357"/>
            <ac:spMk id="25" creationId="{E7AC879F-74B1-4C13-A96D-CD89885C1E00}"/>
          </ac:spMkLst>
        </pc:spChg>
        <pc:picChg chg="mod">
          <ac:chgData name="Drgona, Jan" userId="8107277a-43fb-42e1-8aa0-684adf187181" providerId="ADAL" clId="{C2C67019-552D-4363-8ABD-E98ACA7330D6}" dt="2024-09-14T02:58:44.094" v="3346" actId="1036"/>
          <ac:picMkLst>
            <pc:docMk/>
            <pc:sldMk cId="480028708" sldId="1357"/>
            <ac:picMk id="11" creationId="{FCB10E31-9B1B-458E-8799-DF94A71DA4CC}"/>
          </ac:picMkLst>
        </pc:picChg>
        <pc:picChg chg="del mod modCrop">
          <ac:chgData name="Drgona, Jan" userId="8107277a-43fb-42e1-8aa0-684adf187181" providerId="ADAL" clId="{C2C67019-552D-4363-8ABD-E98ACA7330D6}" dt="2024-09-14T02:44:33.222" v="2787" actId="478"/>
          <ac:picMkLst>
            <pc:docMk/>
            <pc:sldMk cId="480028708" sldId="1357"/>
            <ac:picMk id="18" creationId="{E60D3261-B002-4E79-B3EC-E8F9C28E900F}"/>
          </ac:picMkLst>
        </pc:picChg>
        <pc:picChg chg="mod">
          <ac:chgData name="Drgona, Jan" userId="8107277a-43fb-42e1-8aa0-684adf187181" providerId="ADAL" clId="{C2C67019-552D-4363-8ABD-E98ACA7330D6}" dt="2024-09-14T02:58:44.094" v="3346" actId="1036"/>
          <ac:picMkLst>
            <pc:docMk/>
            <pc:sldMk cId="480028708" sldId="1357"/>
            <ac:picMk id="1026" creationId="{A502577D-3B8D-4378-B0BC-A676F5E882B6}"/>
          </ac:picMkLst>
        </pc:picChg>
      </pc:sldChg>
      <pc:sldChg chg="del">
        <pc:chgData name="Drgona, Jan" userId="8107277a-43fb-42e1-8aa0-684adf187181" providerId="ADAL" clId="{C2C67019-552D-4363-8ABD-E98ACA7330D6}" dt="2024-09-13T03:45:08.450" v="279" actId="2696"/>
        <pc:sldMkLst>
          <pc:docMk/>
          <pc:sldMk cId="651697254" sldId="1357"/>
        </pc:sldMkLst>
      </pc:sldChg>
      <pc:sldChg chg="addSp delSp modSp add mod ord">
        <pc:chgData name="Drgona, Jan" userId="8107277a-43fb-42e1-8aa0-684adf187181" providerId="ADAL" clId="{C2C67019-552D-4363-8ABD-E98ACA7330D6}" dt="2024-09-14T02:51:16.076" v="2882" actId="20577"/>
        <pc:sldMkLst>
          <pc:docMk/>
          <pc:sldMk cId="3269200713" sldId="1405"/>
        </pc:sldMkLst>
        <pc:spChg chg="mod">
          <ac:chgData name="Drgona, Jan" userId="8107277a-43fb-42e1-8aa0-684adf187181" providerId="ADAL" clId="{C2C67019-552D-4363-8ABD-E98ACA7330D6}" dt="2024-09-14T02:09:55.180" v="2260" actId="20577"/>
          <ac:spMkLst>
            <pc:docMk/>
            <pc:sldMk cId="3269200713" sldId="1405"/>
            <ac:spMk id="3" creationId="{33C17F2E-0071-4873-A9D2-F5E688532455}"/>
          </ac:spMkLst>
        </pc:spChg>
        <pc:spChg chg="add mod">
          <ac:chgData name="Drgona, Jan" userId="8107277a-43fb-42e1-8aa0-684adf187181" providerId="ADAL" clId="{C2C67019-552D-4363-8ABD-E98ACA7330D6}" dt="2024-09-14T01:43:51.284" v="1629" actId="1076"/>
          <ac:spMkLst>
            <pc:docMk/>
            <pc:sldMk cId="3269200713" sldId="1405"/>
            <ac:spMk id="4" creationId="{C868D4AC-B972-A44D-91A3-71956DB07F3A}"/>
          </ac:spMkLst>
        </pc:spChg>
        <pc:spChg chg="add mod">
          <ac:chgData name="Drgona, Jan" userId="8107277a-43fb-42e1-8aa0-684adf187181" providerId="ADAL" clId="{C2C67019-552D-4363-8ABD-E98ACA7330D6}" dt="2024-09-14T01:43:47.646" v="1627"/>
          <ac:spMkLst>
            <pc:docMk/>
            <pc:sldMk cId="3269200713" sldId="1405"/>
            <ac:spMk id="5" creationId="{4219279B-4505-F0D0-7ACC-3EB78BFDD5C0}"/>
          </ac:spMkLst>
        </pc:spChg>
        <pc:spChg chg="mod">
          <ac:chgData name="Drgona, Jan" userId="8107277a-43fb-42e1-8aa0-684adf187181" providerId="ADAL" clId="{C2C67019-552D-4363-8ABD-E98ACA7330D6}" dt="2024-09-14T02:19:32.052" v="2412" actId="20577"/>
          <ac:spMkLst>
            <pc:docMk/>
            <pc:sldMk cId="3269200713" sldId="1405"/>
            <ac:spMk id="8" creationId="{DAAF9671-E82C-4F85-9BCF-6CE7B851D40C}"/>
          </ac:spMkLst>
        </pc:spChg>
        <pc:spChg chg="add mod">
          <ac:chgData name="Drgona, Jan" userId="8107277a-43fb-42e1-8aa0-684adf187181" providerId="ADAL" clId="{C2C67019-552D-4363-8ABD-E98ACA7330D6}" dt="2024-09-14T01:44:16.492" v="1689" actId="1037"/>
          <ac:spMkLst>
            <pc:docMk/>
            <pc:sldMk cId="3269200713" sldId="1405"/>
            <ac:spMk id="9" creationId="{6A0484D2-078F-80BE-61F5-32EA33F6CF19}"/>
          </ac:spMkLst>
        </pc:spChg>
        <pc:spChg chg="add mod">
          <ac:chgData name="Drgona, Jan" userId="8107277a-43fb-42e1-8aa0-684adf187181" providerId="ADAL" clId="{C2C67019-552D-4363-8ABD-E98ACA7330D6}" dt="2024-09-14T01:44:25.639" v="1713" actId="1076"/>
          <ac:spMkLst>
            <pc:docMk/>
            <pc:sldMk cId="3269200713" sldId="1405"/>
            <ac:spMk id="10" creationId="{2E582767-8F0A-7408-5619-1C34CDC2B391}"/>
          </ac:spMkLst>
        </pc:spChg>
        <pc:spChg chg="mod">
          <ac:chgData name="Drgona, Jan" userId="8107277a-43fb-42e1-8aa0-684adf187181" providerId="ADAL" clId="{C2C67019-552D-4363-8ABD-E98ACA7330D6}" dt="2024-09-14T02:51:16.076" v="2882" actId="20577"/>
          <ac:spMkLst>
            <pc:docMk/>
            <pc:sldMk cId="3269200713" sldId="1405"/>
            <ac:spMk id="11" creationId="{1129D6F4-ECBE-4D63-B6A7-906D2CB1A976}"/>
          </ac:spMkLst>
        </pc:spChg>
        <pc:spChg chg="del">
          <ac:chgData name="Drgona, Jan" userId="8107277a-43fb-42e1-8aa0-684adf187181" providerId="ADAL" clId="{C2C67019-552D-4363-8ABD-E98ACA7330D6}" dt="2024-09-14T01:41:48.622" v="1456" actId="478"/>
          <ac:spMkLst>
            <pc:docMk/>
            <pc:sldMk cId="3269200713" sldId="1405"/>
            <ac:spMk id="12" creationId="{8C7E5A31-150E-4F4F-A25F-BA69FE552A6F}"/>
          </ac:spMkLst>
        </pc:spChg>
        <pc:spChg chg="del">
          <ac:chgData name="Drgona, Jan" userId="8107277a-43fb-42e1-8aa0-684adf187181" providerId="ADAL" clId="{C2C67019-552D-4363-8ABD-E98ACA7330D6}" dt="2024-09-14T01:41:47.104" v="1455" actId="478"/>
          <ac:spMkLst>
            <pc:docMk/>
            <pc:sldMk cId="3269200713" sldId="1405"/>
            <ac:spMk id="14" creationId="{B0360D68-72FC-4DDA-B8A1-21F6DE1F4610}"/>
          </ac:spMkLst>
        </pc:spChg>
        <pc:spChg chg="mod">
          <ac:chgData name="Drgona, Jan" userId="8107277a-43fb-42e1-8aa0-684adf187181" providerId="ADAL" clId="{C2C67019-552D-4363-8ABD-E98ACA7330D6}" dt="2024-09-14T01:41:01.166" v="1426" actId="1076"/>
          <ac:spMkLst>
            <pc:docMk/>
            <pc:sldMk cId="3269200713" sldId="1405"/>
            <ac:spMk id="15" creationId="{617D98A6-6DB9-4947-9D12-188A5EA28725}"/>
          </ac:spMkLst>
        </pc:spChg>
        <pc:picChg chg="del">
          <ac:chgData name="Drgona, Jan" userId="8107277a-43fb-42e1-8aa0-684adf187181" providerId="ADAL" clId="{C2C67019-552D-4363-8ABD-E98ACA7330D6}" dt="2024-09-14T01:41:43.175" v="1454" actId="478"/>
          <ac:picMkLst>
            <pc:docMk/>
            <pc:sldMk cId="3269200713" sldId="1405"/>
            <ac:picMk id="6" creationId="{855F7C60-C922-4890-95AD-1C028F8770FD}"/>
          </ac:picMkLst>
        </pc:picChg>
        <pc:picChg chg="mod">
          <ac:chgData name="Drgona, Jan" userId="8107277a-43fb-42e1-8aa0-684adf187181" providerId="ADAL" clId="{C2C67019-552D-4363-8ABD-E98ACA7330D6}" dt="2024-09-14T01:44:11.923" v="1672" actId="1035"/>
          <ac:picMkLst>
            <pc:docMk/>
            <pc:sldMk cId="3269200713" sldId="1405"/>
            <ac:picMk id="7" creationId="{157CC2DC-15EE-4E14-AF5B-9F87EB223FE2}"/>
          </ac:picMkLst>
        </pc:picChg>
        <pc:picChg chg="mod">
          <ac:chgData name="Drgona, Jan" userId="8107277a-43fb-42e1-8aa0-684adf187181" providerId="ADAL" clId="{C2C67019-552D-4363-8ABD-E98ACA7330D6}" dt="2024-09-14T01:44:11.923" v="1672" actId="1035"/>
          <ac:picMkLst>
            <pc:docMk/>
            <pc:sldMk cId="3269200713" sldId="1405"/>
            <ac:picMk id="13" creationId="{DD0E012E-5291-4684-88CC-DF90AC698435}"/>
          </ac:picMkLst>
        </pc:picChg>
        <pc:picChg chg="mod">
          <ac:chgData name="Drgona, Jan" userId="8107277a-43fb-42e1-8aa0-684adf187181" providerId="ADAL" clId="{C2C67019-552D-4363-8ABD-E98ACA7330D6}" dt="2024-09-14T01:44:11.923" v="1672" actId="1035"/>
          <ac:picMkLst>
            <pc:docMk/>
            <pc:sldMk cId="3269200713" sldId="1405"/>
            <ac:picMk id="2050" creationId="{6FCCE55E-FDDF-486E-B2B3-23523FCEEDA2}"/>
          </ac:picMkLst>
        </pc:picChg>
        <pc:picChg chg="mod">
          <ac:chgData name="Drgona, Jan" userId="8107277a-43fb-42e1-8aa0-684adf187181" providerId="ADAL" clId="{C2C67019-552D-4363-8ABD-E98ACA7330D6}" dt="2024-09-14T01:44:11.923" v="1672" actId="1035"/>
          <ac:picMkLst>
            <pc:docMk/>
            <pc:sldMk cId="3269200713" sldId="1405"/>
            <ac:picMk id="2052" creationId="{BE7567E9-1785-429E-86DF-A0DB5E27D853}"/>
          </ac:picMkLst>
        </pc:picChg>
      </pc:sldChg>
      <pc:sldChg chg="del">
        <pc:chgData name="Drgona, Jan" userId="8107277a-43fb-42e1-8aa0-684adf187181" providerId="ADAL" clId="{C2C67019-552D-4363-8ABD-E98ACA7330D6}" dt="2024-09-13T03:45:39.111" v="283" actId="47"/>
        <pc:sldMkLst>
          <pc:docMk/>
          <pc:sldMk cId="4206595840" sldId="1406"/>
        </pc:sldMkLst>
      </pc:sldChg>
      <pc:sldChg chg="modSp add del mod modShow">
        <pc:chgData name="Drgona, Jan" userId="8107277a-43fb-42e1-8aa0-684adf187181" providerId="ADAL" clId="{C2C67019-552D-4363-8ABD-E98ACA7330D6}" dt="2024-09-14T02:45:58.068" v="2809" actId="47"/>
        <pc:sldMkLst>
          <pc:docMk/>
          <pc:sldMk cId="892426157" sldId="1417"/>
        </pc:sldMkLst>
        <pc:spChg chg="mod">
          <ac:chgData name="Drgona, Jan" userId="8107277a-43fb-42e1-8aa0-684adf187181" providerId="ADAL" clId="{C2C67019-552D-4363-8ABD-E98ACA7330D6}" dt="2024-09-13T15:03:43.197" v="1234" actId="255"/>
          <ac:spMkLst>
            <pc:docMk/>
            <pc:sldMk cId="892426157" sldId="1417"/>
            <ac:spMk id="2" creationId="{D22BFC1C-00D1-4843-95DB-A3E3087F3522}"/>
          </ac:spMkLst>
        </pc:spChg>
        <pc:spChg chg="mod">
          <ac:chgData name="Drgona, Jan" userId="8107277a-43fb-42e1-8aa0-684adf187181" providerId="ADAL" clId="{C2C67019-552D-4363-8ABD-E98ACA7330D6}" dt="2024-09-13T15:04:18.514" v="1237" actId="108"/>
          <ac:spMkLst>
            <pc:docMk/>
            <pc:sldMk cId="892426157" sldId="1417"/>
            <ac:spMk id="13" creationId="{A31A1DCA-581A-2A45-9F44-69EF7D36DA5E}"/>
          </ac:spMkLst>
        </pc:spChg>
      </pc:sldChg>
      <pc:sldChg chg="del">
        <pc:chgData name="Drgona, Jan" userId="8107277a-43fb-42e1-8aa0-684adf187181" providerId="ADAL" clId="{C2C67019-552D-4363-8ABD-E98ACA7330D6}" dt="2024-09-13T03:45:36.508" v="282" actId="47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C2C67019-552D-4363-8ABD-E98ACA7330D6}" dt="2024-09-13T03:45:39.111" v="283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C2C67019-552D-4363-8ABD-E98ACA7330D6}" dt="2024-09-13T03:45:36.508" v="282" actId="47"/>
        <pc:sldMkLst>
          <pc:docMk/>
          <pc:sldMk cId="3384362676" sldId="1497"/>
        </pc:sldMkLst>
      </pc:sldChg>
      <pc:sldChg chg="add del">
        <pc:chgData name="Drgona, Jan" userId="8107277a-43fb-42e1-8aa0-684adf187181" providerId="ADAL" clId="{C2C67019-552D-4363-8ABD-E98ACA7330D6}" dt="2024-09-13T03:45:18.495" v="281" actId="47"/>
        <pc:sldMkLst>
          <pc:docMk/>
          <pc:sldMk cId="2827140378" sldId="1498"/>
        </pc:sldMkLst>
      </pc:sldChg>
      <pc:sldChg chg="del">
        <pc:chgData name="Drgona, Jan" userId="8107277a-43fb-42e1-8aa0-684adf187181" providerId="ADAL" clId="{C2C67019-552D-4363-8ABD-E98ACA7330D6}" dt="2024-09-13T03:44:59.885" v="277" actId="2696"/>
        <pc:sldMkLst>
          <pc:docMk/>
          <pc:sldMk cId="3165259775" sldId="1498"/>
        </pc:sldMkLst>
      </pc:sldChg>
      <pc:sldChg chg="addSp delSp modSp mod">
        <pc:chgData name="Drgona, Jan" userId="8107277a-43fb-42e1-8aa0-684adf187181" providerId="ADAL" clId="{C2C67019-552D-4363-8ABD-E98ACA7330D6}" dt="2024-09-14T01:35:47.512" v="1366" actId="14100"/>
        <pc:sldMkLst>
          <pc:docMk/>
          <pc:sldMk cId="2255674926" sldId="1517"/>
        </pc:sldMkLst>
        <pc:spChg chg="mod">
          <ac:chgData name="Drgona, Jan" userId="8107277a-43fb-42e1-8aa0-684adf187181" providerId="ADAL" clId="{C2C67019-552D-4363-8ABD-E98ACA7330D6}" dt="2024-09-13T15:00:19.466" v="1095" actId="1076"/>
          <ac:spMkLst>
            <pc:docMk/>
            <pc:sldMk cId="2255674926" sldId="1517"/>
            <ac:spMk id="3" creationId="{75F9DC93-359D-4C14-A7AC-3162E4193C24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5" creationId="{C3587C25-F6B0-279B-CDC7-F1D4D84CDAF5}"/>
          </ac:spMkLst>
        </pc:spChg>
        <pc:spChg chg="add 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7" creationId="{B67AC2B4-5FAF-92FD-04BA-97D2B88CE9CC}"/>
          </ac:spMkLst>
        </pc:spChg>
        <pc:spChg chg="add 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8" creationId="{BB9E85E1-A92E-ABDD-2AE9-6673050D7C18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14" creationId="{44E5A99A-B43D-4DDD-8B85-FD43FF32D865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19" creationId="{65FE5946-467B-4CF8-9B16-3B0CDDFF0016}"/>
          </ac:spMkLst>
        </pc:spChg>
        <pc:spChg chg="mod">
          <ac:chgData name="Drgona, Jan" userId="8107277a-43fb-42e1-8aa0-684adf187181" providerId="ADAL" clId="{C2C67019-552D-4363-8ABD-E98ACA7330D6}" dt="2024-09-13T15:03:00.514" v="1207" actId="1037"/>
          <ac:spMkLst>
            <pc:docMk/>
            <pc:sldMk cId="2255674926" sldId="1517"/>
            <ac:spMk id="22" creationId="{20689DF9-F898-486B-90AD-9A79F250C09F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24" creationId="{10263A30-55FB-4654-AF4E-3D6A21EEC56C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26" creationId="{9B6E3DBA-BB48-4CDE-B7E3-7C78540C017F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30" creationId="{4BB5C7A5-1DCB-4876-9D72-C59266B26EBA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32" creationId="{04701C34-22BE-46DF-8D72-6C0CB41313BC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36" creationId="{485A80E5-641D-4348-9333-5C7FE2CF95DD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39" creationId="{B2D4C5DB-7521-429D-8696-3AED004C49B5}"/>
          </ac:spMkLst>
        </pc:spChg>
        <pc:spChg chg="mod">
          <ac:chgData name="Drgona, Jan" userId="8107277a-43fb-42e1-8aa0-684adf187181" providerId="ADAL" clId="{C2C67019-552D-4363-8ABD-E98ACA7330D6}" dt="2024-09-13T15:02:53.037" v="1197" actId="1038"/>
          <ac:spMkLst>
            <pc:docMk/>
            <pc:sldMk cId="2255674926" sldId="1517"/>
            <ac:spMk id="42" creationId="{246EA213-0532-456F-8D74-DE6A18E7176C}"/>
          </ac:spMkLst>
        </pc:spChg>
        <pc:spChg chg="mod">
          <ac:chgData name="Drgona, Jan" userId="8107277a-43fb-42e1-8aa0-684adf187181" providerId="ADAL" clId="{C2C67019-552D-4363-8ABD-E98ACA7330D6}" dt="2024-09-13T15:00:17.138" v="1093" actId="1037"/>
          <ac:spMkLst>
            <pc:docMk/>
            <pc:sldMk cId="2255674926" sldId="1517"/>
            <ac:spMk id="43" creationId="{5FB75C43-48C7-47ED-ABD8-6FB816571A22}"/>
          </ac:spMkLst>
        </pc:spChg>
        <pc:picChg chg="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4" creationId="{38B52378-F390-FDED-E4E5-5604001121D3}"/>
          </ac:picMkLst>
        </pc:picChg>
        <pc:picChg chg="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6" creationId="{43EC2017-B05A-B224-BDBE-97302C7370A4}"/>
          </ac:picMkLst>
        </pc:picChg>
        <pc:picChg chg="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16" creationId="{4573188B-5AB3-4C13-9C36-259BDC8075F5}"/>
          </ac:picMkLst>
        </pc:picChg>
        <pc:picChg chg="add del mod">
          <ac:chgData name="Drgona, Jan" userId="8107277a-43fb-42e1-8aa0-684adf187181" providerId="ADAL" clId="{C2C67019-552D-4363-8ABD-E98ACA7330D6}" dt="2024-09-13T15:00:41.612" v="1112" actId="478"/>
          <ac:picMkLst>
            <pc:docMk/>
            <pc:sldMk cId="2255674926" sldId="1517"/>
            <ac:picMk id="21" creationId="{1C0BBCF5-3639-4611-97BC-3F9C871296D5}"/>
          </ac:picMkLst>
        </pc:picChg>
        <pc:picChg chg="mod">
          <ac:chgData name="Drgona, Jan" userId="8107277a-43fb-42e1-8aa0-684adf187181" providerId="ADAL" clId="{C2C67019-552D-4363-8ABD-E98ACA7330D6}" dt="2024-09-14T01:35:29.949" v="1358" actId="1076"/>
          <ac:picMkLst>
            <pc:docMk/>
            <pc:sldMk cId="2255674926" sldId="1517"/>
            <ac:picMk id="23" creationId="{EB21AE9F-F0E4-490C-B40C-087568E05861}"/>
          </ac:picMkLst>
        </pc:picChg>
        <pc:picChg chg="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25" creationId="{800FC95C-56B7-408F-9710-13766FD6B468}"/>
          </ac:picMkLst>
        </pc:picChg>
        <pc:picChg chg="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27" creationId="{9E9F1061-02E1-4389-A02B-44952B1A96EE}"/>
          </ac:picMkLst>
        </pc:picChg>
        <pc:picChg chg="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31" creationId="{A97BE6B2-4312-41B5-84C6-7F26379D5D5F}"/>
          </ac:picMkLst>
        </pc:picChg>
        <pc:picChg chg="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44" creationId="{DF2DA908-6930-49D8-939B-7F0943E7083B}"/>
          </ac:picMkLst>
        </pc:picChg>
        <pc:picChg chg="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2060" creationId="{897C2B38-EE97-48F8-91D5-44E49CB2219E}"/>
          </ac:picMkLst>
        </pc:picChg>
        <pc:picChg chg="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2062" creationId="{FE5FA02C-E63A-47EC-8ACC-759766386120}"/>
          </ac:picMkLst>
        </pc:picChg>
        <pc:picChg chg="mod">
          <ac:chgData name="Drgona, Jan" userId="8107277a-43fb-42e1-8aa0-684adf187181" providerId="ADAL" clId="{C2C67019-552D-4363-8ABD-E98ACA7330D6}" dt="2024-09-14T01:35:46.580" v="1364" actId="14100"/>
          <ac:picMkLst>
            <pc:docMk/>
            <pc:sldMk cId="2255674926" sldId="1517"/>
            <ac:picMk id="2064" creationId="{764E84FA-A934-4498-9100-3F8E6D949D5D}"/>
          </ac:picMkLst>
        </pc:picChg>
        <pc:picChg chg="add mod">
          <ac:chgData name="Drgona, Jan" userId="8107277a-43fb-42e1-8aa0-684adf187181" providerId="ADAL" clId="{C2C67019-552D-4363-8ABD-E98ACA7330D6}" dt="2024-09-14T01:35:47.512" v="1366" actId="14100"/>
          <ac:picMkLst>
            <pc:docMk/>
            <pc:sldMk cId="2255674926" sldId="1517"/>
            <ac:picMk id="5122" creationId="{C4AC399F-67BF-3B90-A0C5-798BD759910C}"/>
          </ac:picMkLst>
        </pc:picChg>
        <pc:picChg chg="add 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5124" creationId="{43750108-9A65-19D7-1838-6FDF80640787}"/>
          </ac:picMkLst>
        </pc:picChg>
        <pc:picChg chg="add mod">
          <ac:chgData name="Drgona, Jan" userId="8107277a-43fb-42e1-8aa0-684adf187181" providerId="ADAL" clId="{C2C67019-552D-4363-8ABD-E98ACA7330D6}" dt="2024-09-13T15:02:53.037" v="1197" actId="1038"/>
          <ac:picMkLst>
            <pc:docMk/>
            <pc:sldMk cId="2255674926" sldId="1517"/>
            <ac:picMk id="5126" creationId="{32D1E50F-0400-D994-7508-5A687B0E52AC}"/>
          </ac:picMkLst>
        </pc:picChg>
      </pc:sldChg>
      <pc:sldChg chg="modSp mod">
        <pc:chgData name="Drgona, Jan" userId="8107277a-43fb-42e1-8aa0-684adf187181" providerId="ADAL" clId="{C2C67019-552D-4363-8ABD-E98ACA7330D6}" dt="2024-09-13T14:27:59.115" v="476" actId="255"/>
        <pc:sldMkLst>
          <pc:docMk/>
          <pc:sldMk cId="669509557" sldId="1526"/>
        </pc:sldMkLst>
        <pc:spChg chg="mod">
          <ac:chgData name="Drgona, Jan" userId="8107277a-43fb-42e1-8aa0-684adf187181" providerId="ADAL" clId="{C2C67019-552D-4363-8ABD-E98ACA7330D6}" dt="2024-09-13T14:27:59.115" v="476" actId="255"/>
          <ac:spMkLst>
            <pc:docMk/>
            <pc:sldMk cId="669509557" sldId="1526"/>
            <ac:spMk id="2" creationId="{7F5FD97D-AD65-A14D-A584-DF7F474A1613}"/>
          </ac:spMkLst>
        </pc:spChg>
        <pc:spChg chg="mod">
          <ac:chgData name="Drgona, Jan" userId="8107277a-43fb-42e1-8aa0-684adf187181" providerId="ADAL" clId="{C2C67019-552D-4363-8ABD-E98ACA7330D6}" dt="2024-09-13T03:39:00.447" v="183" actId="20577"/>
          <ac:spMkLst>
            <pc:docMk/>
            <pc:sldMk cId="669509557" sldId="1526"/>
            <ac:spMk id="4" creationId="{970B1CD6-2EEF-4914-836D-A273C98130CD}"/>
          </ac:spMkLst>
        </pc:spChg>
        <pc:spChg chg="mod">
          <ac:chgData name="Drgona, Jan" userId="8107277a-43fb-42e1-8aa0-684adf187181" providerId="ADAL" clId="{C2C67019-552D-4363-8ABD-E98ACA7330D6}" dt="2024-09-13T03:38:54.889" v="182" actId="20577"/>
          <ac:spMkLst>
            <pc:docMk/>
            <pc:sldMk cId="669509557" sldId="1526"/>
            <ac:spMk id="5" creationId="{FAA432C8-B8F2-4F42-9BBD-053AAD1DF7F0}"/>
          </ac:spMkLst>
        </pc:spChg>
      </pc:sldChg>
      <pc:sldChg chg="addSp delSp modSp mod">
        <pc:chgData name="Drgona, Jan" userId="8107277a-43fb-42e1-8aa0-684adf187181" providerId="ADAL" clId="{C2C67019-552D-4363-8ABD-E98ACA7330D6}" dt="2024-09-14T02:39:52.044" v="2704" actId="1076"/>
        <pc:sldMkLst>
          <pc:docMk/>
          <pc:sldMk cId="2988280245" sldId="1527"/>
        </pc:sldMkLst>
        <pc:spChg chg="mod">
          <ac:chgData name="Drgona, Jan" userId="8107277a-43fb-42e1-8aa0-684adf187181" providerId="ADAL" clId="{C2C67019-552D-4363-8ABD-E98ACA7330D6}" dt="2024-09-13T14:28:04.509" v="477" actId="255"/>
          <ac:spMkLst>
            <pc:docMk/>
            <pc:sldMk cId="2988280245" sldId="1527"/>
            <ac:spMk id="2" creationId="{7F5FD97D-AD65-A14D-A584-DF7F474A1613}"/>
          </ac:spMkLst>
        </pc:spChg>
        <pc:spChg chg="mod">
          <ac:chgData name="Drgona, Jan" userId="8107277a-43fb-42e1-8aa0-684adf187181" providerId="ADAL" clId="{C2C67019-552D-4363-8ABD-E98ACA7330D6}" dt="2024-09-13T03:39:12.651" v="190" actId="1038"/>
          <ac:spMkLst>
            <pc:docMk/>
            <pc:sldMk cId="2988280245" sldId="1527"/>
            <ac:spMk id="4" creationId="{970B1CD6-2EEF-4914-836D-A273C98130CD}"/>
          </ac:spMkLst>
        </pc:spChg>
        <pc:picChg chg="mod">
          <ac:chgData name="Drgona, Jan" userId="8107277a-43fb-42e1-8aa0-684adf187181" providerId="ADAL" clId="{C2C67019-552D-4363-8ABD-E98ACA7330D6}" dt="2024-09-13T03:42:21.797" v="204" actId="1076"/>
          <ac:picMkLst>
            <pc:docMk/>
            <pc:sldMk cId="2988280245" sldId="1527"/>
            <ac:picMk id="3" creationId="{32188931-E2C3-309E-13BE-66ACCB130FAD}"/>
          </ac:picMkLst>
        </pc:picChg>
        <pc:picChg chg="add del mod">
          <ac:chgData name="Drgona, Jan" userId="8107277a-43fb-42e1-8aa0-684adf187181" providerId="ADAL" clId="{C2C67019-552D-4363-8ABD-E98ACA7330D6}" dt="2024-09-14T02:38:59.134" v="2687" actId="478"/>
          <ac:picMkLst>
            <pc:docMk/>
            <pc:sldMk cId="2988280245" sldId="1527"/>
            <ac:picMk id="11" creationId="{92991908-3D16-E8E5-4634-3DD3EBF88F38}"/>
          </ac:picMkLst>
        </pc:picChg>
        <pc:picChg chg="add mod">
          <ac:chgData name="Drgona, Jan" userId="8107277a-43fb-42e1-8aa0-684adf187181" providerId="ADAL" clId="{C2C67019-552D-4363-8ABD-E98ACA7330D6}" dt="2024-09-14T02:39:52.044" v="2704" actId="1076"/>
          <ac:picMkLst>
            <pc:docMk/>
            <pc:sldMk cId="2988280245" sldId="1527"/>
            <ac:picMk id="12" creationId="{3DDFB033-3A09-EA69-594B-6747D861101C}"/>
          </ac:picMkLst>
        </pc:picChg>
        <pc:picChg chg="add mod">
          <ac:chgData name="Drgona, Jan" userId="8107277a-43fb-42e1-8aa0-684adf187181" providerId="ADAL" clId="{C2C67019-552D-4363-8ABD-E98ACA7330D6}" dt="2024-09-14T02:39:26.608" v="2699" actId="1076"/>
          <ac:picMkLst>
            <pc:docMk/>
            <pc:sldMk cId="2988280245" sldId="1527"/>
            <ac:picMk id="1028" creationId="{83ED4997-C4BB-487D-FEB2-45596DA874F8}"/>
          </ac:picMkLst>
        </pc:picChg>
        <pc:picChg chg="del">
          <ac:chgData name="Drgona, Jan" userId="8107277a-43fb-42e1-8aa0-684adf187181" providerId="ADAL" clId="{C2C67019-552D-4363-8ABD-E98ACA7330D6}" dt="2024-09-13T03:42:10.863" v="197" actId="478"/>
          <ac:picMkLst>
            <pc:docMk/>
            <pc:sldMk cId="2988280245" sldId="1527"/>
            <ac:picMk id="2050" creationId="{919CFB5D-759F-6752-5770-DE6D9C62D6AA}"/>
          </ac:picMkLst>
        </pc:picChg>
        <pc:picChg chg="mod">
          <ac:chgData name="Drgona, Jan" userId="8107277a-43fb-42e1-8aa0-684adf187181" providerId="ADAL" clId="{C2C67019-552D-4363-8ABD-E98ACA7330D6}" dt="2024-09-14T02:39:30.048" v="2700" actId="1076"/>
          <ac:picMkLst>
            <pc:docMk/>
            <pc:sldMk cId="2988280245" sldId="1527"/>
            <ac:picMk id="2052" creationId="{FF2F5F11-187D-132E-2D12-480492A872E9}"/>
          </ac:picMkLst>
        </pc:picChg>
        <pc:picChg chg="mod">
          <ac:chgData name="Drgona, Jan" userId="8107277a-43fb-42e1-8aa0-684adf187181" providerId="ADAL" clId="{C2C67019-552D-4363-8ABD-E98ACA7330D6}" dt="2024-09-14T02:39:09.139" v="2691" actId="1076"/>
          <ac:picMkLst>
            <pc:docMk/>
            <pc:sldMk cId="2988280245" sldId="1527"/>
            <ac:picMk id="2054" creationId="{1D7EC4D1-7E15-7FC0-31E4-193082599638}"/>
          </ac:picMkLst>
        </pc:picChg>
        <pc:picChg chg="del">
          <ac:chgData name="Drgona, Jan" userId="8107277a-43fb-42e1-8aa0-684adf187181" providerId="ADAL" clId="{C2C67019-552D-4363-8ABD-E98ACA7330D6}" dt="2024-09-13T03:39:47.139" v="191" actId="478"/>
          <ac:picMkLst>
            <pc:docMk/>
            <pc:sldMk cId="2988280245" sldId="1527"/>
            <ac:picMk id="2056" creationId="{D0048AAD-3588-FD36-A1DD-E520F3E8EE97}"/>
          </ac:picMkLst>
        </pc:picChg>
      </pc:sldChg>
      <pc:sldChg chg="mod ord modShow">
        <pc:chgData name="Drgona, Jan" userId="8107277a-43fb-42e1-8aa0-684adf187181" providerId="ADAL" clId="{C2C67019-552D-4363-8ABD-E98ACA7330D6}" dt="2024-09-14T03:08:47.589" v="3704" actId="729"/>
        <pc:sldMkLst>
          <pc:docMk/>
          <pc:sldMk cId="3649149362" sldId="1565"/>
        </pc:sldMkLst>
      </pc:sldChg>
      <pc:sldChg chg="del mod modShow">
        <pc:chgData name="Drgona, Jan" userId="8107277a-43fb-42e1-8aa0-684adf187181" providerId="ADAL" clId="{C2C67019-552D-4363-8ABD-E98ACA7330D6}" dt="2024-09-13T03:44:14.941" v="223" actId="47"/>
        <pc:sldMkLst>
          <pc:docMk/>
          <pc:sldMk cId="863423033" sldId="1568"/>
        </pc:sldMkLst>
      </pc:sldChg>
      <pc:sldChg chg="del mod modShow">
        <pc:chgData name="Drgona, Jan" userId="8107277a-43fb-42e1-8aa0-684adf187181" providerId="ADAL" clId="{C2C67019-552D-4363-8ABD-E98ACA7330D6}" dt="2024-09-13T03:44:14.941" v="223" actId="47"/>
        <pc:sldMkLst>
          <pc:docMk/>
          <pc:sldMk cId="3570689918" sldId="1572"/>
        </pc:sldMkLst>
      </pc:sldChg>
      <pc:sldChg chg="addSp delSp modSp mod">
        <pc:chgData name="Drgona, Jan" userId="8107277a-43fb-42e1-8aa0-684adf187181" providerId="ADAL" clId="{C2C67019-552D-4363-8ABD-E98ACA7330D6}" dt="2024-09-14T03:48:55.001" v="4772" actId="113"/>
        <pc:sldMkLst>
          <pc:docMk/>
          <pc:sldMk cId="3625215353" sldId="1576"/>
        </pc:sldMkLst>
        <pc:spChg chg="mod">
          <ac:chgData name="Drgona, Jan" userId="8107277a-43fb-42e1-8aa0-684adf187181" providerId="ADAL" clId="{C2C67019-552D-4363-8ABD-E98ACA7330D6}" dt="2024-09-13T14:27:54.948" v="475" actId="255"/>
          <ac:spMkLst>
            <pc:docMk/>
            <pc:sldMk cId="3625215353" sldId="1576"/>
            <ac:spMk id="3" creationId="{374E2404-D558-5B9F-CEE3-4D84C535A0CF}"/>
          </ac:spMkLst>
        </pc:spChg>
        <pc:spChg chg="add mod">
          <ac:chgData name="Drgona, Jan" userId="8107277a-43fb-42e1-8aa0-684adf187181" providerId="ADAL" clId="{C2C67019-552D-4363-8ABD-E98ACA7330D6}" dt="2024-09-14T02:30:00.423" v="2427"/>
          <ac:spMkLst>
            <pc:docMk/>
            <pc:sldMk cId="3625215353" sldId="1576"/>
            <ac:spMk id="4" creationId="{CDB56DD1-1FD7-E9BA-421B-F457022E53C9}"/>
          </ac:spMkLst>
        </pc:spChg>
        <pc:spChg chg="del mod">
          <ac:chgData name="Drgona, Jan" userId="8107277a-43fb-42e1-8aa0-684adf187181" providerId="ADAL" clId="{C2C67019-552D-4363-8ABD-E98ACA7330D6}" dt="2024-09-14T02:30:00.005" v="2426" actId="478"/>
          <ac:spMkLst>
            <pc:docMk/>
            <pc:sldMk cId="3625215353" sldId="1576"/>
            <ac:spMk id="6" creationId="{4BF977CA-29E5-04D4-3864-3A14E89BE838}"/>
          </ac:spMkLst>
        </pc:spChg>
        <pc:spChg chg="add mod">
          <ac:chgData name="Drgona, Jan" userId="8107277a-43fb-42e1-8aa0-684adf187181" providerId="ADAL" clId="{C2C67019-552D-4363-8ABD-E98ACA7330D6}" dt="2024-09-14T02:30:00.423" v="2427"/>
          <ac:spMkLst>
            <pc:docMk/>
            <pc:sldMk cId="3625215353" sldId="1576"/>
            <ac:spMk id="7" creationId="{99A04742-E922-BBDC-96B2-AFAFBC54BCB5}"/>
          </ac:spMkLst>
        </pc:spChg>
        <pc:spChg chg="mod">
          <ac:chgData name="Drgona, Jan" userId="8107277a-43fb-42e1-8aa0-684adf187181" providerId="ADAL" clId="{C2C67019-552D-4363-8ABD-E98ACA7330D6}" dt="2024-09-14T03:48:45.314" v="4762" actId="255"/>
          <ac:spMkLst>
            <pc:docMk/>
            <pc:sldMk cId="3625215353" sldId="1576"/>
            <ac:spMk id="21" creationId="{42374546-6D95-B6E8-7039-9A745C60B988}"/>
          </ac:spMkLst>
        </pc:spChg>
        <pc:spChg chg="del">
          <ac:chgData name="Drgona, Jan" userId="8107277a-43fb-42e1-8aa0-684adf187181" providerId="ADAL" clId="{C2C67019-552D-4363-8ABD-E98ACA7330D6}" dt="2024-09-14T02:30:27.942" v="2444" actId="478"/>
          <ac:spMkLst>
            <pc:docMk/>
            <pc:sldMk cId="3625215353" sldId="1576"/>
            <ac:spMk id="22" creationId="{7243B448-FD1D-DE8F-3338-32C9FC93A81C}"/>
          </ac:spMkLst>
        </pc:spChg>
        <pc:spChg chg="del mod">
          <ac:chgData name="Drgona, Jan" userId="8107277a-43fb-42e1-8aa0-684adf187181" providerId="ADAL" clId="{C2C67019-552D-4363-8ABD-E98ACA7330D6}" dt="2024-09-14T02:30:27.942" v="2446"/>
          <ac:spMkLst>
            <pc:docMk/>
            <pc:sldMk cId="3625215353" sldId="1576"/>
            <ac:spMk id="23" creationId="{BDD94594-F43C-D032-57BB-61C185B6B11C}"/>
          </ac:spMkLst>
        </pc:spChg>
        <pc:spChg chg="del mod">
          <ac:chgData name="Drgona, Jan" userId="8107277a-43fb-42e1-8aa0-684adf187181" providerId="ADAL" clId="{C2C67019-552D-4363-8ABD-E98ACA7330D6}" dt="2024-09-14T02:30:27.942" v="2448"/>
          <ac:spMkLst>
            <pc:docMk/>
            <pc:sldMk cId="3625215353" sldId="1576"/>
            <ac:spMk id="24" creationId="{48219FB9-C087-61EC-DC88-2F6C4D50A1B5}"/>
          </ac:spMkLst>
        </pc:spChg>
        <pc:spChg chg="mod">
          <ac:chgData name="Drgona, Jan" userId="8107277a-43fb-42e1-8aa0-684adf187181" providerId="ADAL" clId="{C2C67019-552D-4363-8ABD-E98ACA7330D6}" dt="2024-09-14T03:48:45.126" v="4761" actId="255"/>
          <ac:spMkLst>
            <pc:docMk/>
            <pc:sldMk cId="3625215353" sldId="1576"/>
            <ac:spMk id="25" creationId="{39BB6694-8F68-2F7F-2AC5-3DAAB55C3C2A}"/>
          </ac:spMkLst>
        </pc:spChg>
        <pc:spChg chg="add mod">
          <ac:chgData name="Drgona, Jan" userId="8107277a-43fb-42e1-8aa0-684adf187181" providerId="ADAL" clId="{C2C67019-552D-4363-8ABD-E98ACA7330D6}" dt="2024-09-14T03:48:51.476" v="4770" actId="113"/>
          <ac:spMkLst>
            <pc:docMk/>
            <pc:sldMk cId="3625215353" sldId="1576"/>
            <ac:spMk id="40" creationId="{1F64F725-D7C0-739F-E9F5-65D95D7E8B79}"/>
          </ac:spMkLst>
        </pc:spChg>
        <pc:spChg chg="add mod">
          <ac:chgData name="Drgona, Jan" userId="8107277a-43fb-42e1-8aa0-684adf187181" providerId="ADAL" clId="{C2C67019-552D-4363-8ABD-E98ACA7330D6}" dt="2024-09-14T03:48:53.335" v="4771" actId="113"/>
          <ac:spMkLst>
            <pc:docMk/>
            <pc:sldMk cId="3625215353" sldId="1576"/>
            <ac:spMk id="41" creationId="{EED2088F-F661-CA0F-E76C-FD9DAD1302EC}"/>
          </ac:spMkLst>
        </pc:spChg>
        <pc:spChg chg="add mod">
          <ac:chgData name="Drgona, Jan" userId="8107277a-43fb-42e1-8aa0-684adf187181" providerId="ADAL" clId="{C2C67019-552D-4363-8ABD-E98ACA7330D6}" dt="2024-09-14T03:48:55.001" v="4772" actId="113"/>
          <ac:spMkLst>
            <pc:docMk/>
            <pc:sldMk cId="3625215353" sldId="1576"/>
            <ac:spMk id="42" creationId="{EE16E69D-ADFF-9ED6-8DF0-23084F86BFB8}"/>
          </ac:spMkLst>
        </pc:spChg>
        <pc:spChg chg="del">
          <ac:chgData name="Drgona, Jan" userId="8107277a-43fb-42e1-8aa0-684adf187181" providerId="ADAL" clId="{C2C67019-552D-4363-8ABD-E98ACA7330D6}" dt="2024-09-14T02:30:03.325" v="2428" actId="478"/>
          <ac:spMkLst>
            <pc:docMk/>
            <pc:sldMk cId="3625215353" sldId="1576"/>
            <ac:spMk id="110" creationId="{6104CDF7-9F3D-5964-9223-A918EE7850E5}"/>
          </ac:spMkLst>
        </pc:spChg>
        <pc:grpChg chg="del">
          <ac:chgData name="Drgona, Jan" userId="8107277a-43fb-42e1-8aa0-684adf187181" providerId="ADAL" clId="{C2C67019-552D-4363-8ABD-E98ACA7330D6}" dt="2024-09-14T02:34:24.080" v="2477" actId="478"/>
          <ac:grpSpMkLst>
            <pc:docMk/>
            <pc:sldMk cId="3625215353" sldId="1576"/>
            <ac:grpSpMk id="8" creationId="{C80E1AFD-CC34-D3FD-9304-AF74B554FD35}"/>
          </ac:grpSpMkLst>
        </pc:grpChg>
        <pc:grpChg chg="del">
          <ac:chgData name="Drgona, Jan" userId="8107277a-43fb-42e1-8aa0-684adf187181" providerId="ADAL" clId="{C2C67019-552D-4363-8ABD-E98ACA7330D6}" dt="2024-09-14T02:34:24.080" v="2477" actId="478"/>
          <ac:grpSpMkLst>
            <pc:docMk/>
            <pc:sldMk cId="3625215353" sldId="1576"/>
            <ac:grpSpMk id="12" creationId="{75DA2D76-B708-0135-4478-96B95DB965A0}"/>
          </ac:grpSpMkLst>
        </pc:grpChg>
        <pc:grpChg chg="del">
          <ac:chgData name="Drgona, Jan" userId="8107277a-43fb-42e1-8aa0-684adf187181" providerId="ADAL" clId="{C2C67019-552D-4363-8ABD-E98ACA7330D6}" dt="2024-09-14T02:34:24.080" v="2477" actId="478"/>
          <ac:grpSpMkLst>
            <pc:docMk/>
            <pc:sldMk cId="3625215353" sldId="1576"/>
            <ac:grpSpMk id="16" creationId="{19664386-67B4-9153-0690-FBBC95C3CC8D}"/>
          </ac:grpSpMkLst>
        </pc:grpChg>
        <pc:grpChg chg="del">
          <ac:chgData name="Drgona, Jan" userId="8107277a-43fb-42e1-8aa0-684adf187181" providerId="ADAL" clId="{C2C67019-552D-4363-8ABD-E98ACA7330D6}" dt="2024-09-14T02:29:49.951" v="2424" actId="478"/>
          <ac:grpSpMkLst>
            <pc:docMk/>
            <pc:sldMk cId="3625215353" sldId="1576"/>
            <ac:grpSpMk id="26" creationId="{ABADE029-4228-F958-B325-91C1006D54CB}"/>
          </ac:grpSpMkLst>
        </pc:grpChg>
        <pc:picChg chg="del">
          <ac:chgData name="Drgona, Jan" userId="8107277a-43fb-42e1-8aa0-684adf187181" providerId="ADAL" clId="{C2C67019-552D-4363-8ABD-E98ACA7330D6}" dt="2024-09-14T02:29:49.951" v="2424" actId="478"/>
          <ac:picMkLst>
            <pc:docMk/>
            <pc:sldMk cId="3625215353" sldId="1576"/>
            <ac:picMk id="20" creationId="{D6A6F0DB-8153-FF64-0ACD-9E34DC3870E4}"/>
          </ac:picMkLst>
        </pc:picChg>
        <pc:picChg chg="del">
          <ac:chgData name="Drgona, Jan" userId="8107277a-43fb-42e1-8aa0-684adf187181" providerId="ADAL" clId="{C2C67019-552D-4363-8ABD-E98ACA7330D6}" dt="2024-09-14T02:29:49.951" v="2424" actId="478"/>
          <ac:picMkLst>
            <pc:docMk/>
            <pc:sldMk cId="3625215353" sldId="1576"/>
            <ac:picMk id="37" creationId="{65D8D058-BC44-CA6E-70E9-9CD3CB075EC4}"/>
          </ac:picMkLst>
        </pc:picChg>
        <pc:picChg chg="del">
          <ac:chgData name="Drgona, Jan" userId="8107277a-43fb-42e1-8aa0-684adf187181" providerId="ADAL" clId="{C2C67019-552D-4363-8ABD-E98ACA7330D6}" dt="2024-09-14T02:33:09.414" v="2467" actId="478"/>
          <ac:picMkLst>
            <pc:docMk/>
            <pc:sldMk cId="3625215353" sldId="1576"/>
            <ac:picMk id="38" creationId="{D9454FB3-395D-3A66-0BAB-F95F07B027A6}"/>
          </ac:picMkLst>
        </pc:picChg>
        <pc:picChg chg="mod">
          <ac:chgData name="Drgona, Jan" userId="8107277a-43fb-42e1-8aa0-684adf187181" providerId="ADAL" clId="{C2C67019-552D-4363-8ABD-E98ACA7330D6}" dt="2024-09-14T02:34:45.103" v="2486" actId="1076"/>
          <ac:picMkLst>
            <pc:docMk/>
            <pc:sldMk cId="3625215353" sldId="1576"/>
            <ac:picMk id="39" creationId="{7B28F9DA-652D-1F17-B41D-3C3848013D24}"/>
          </ac:picMkLst>
        </pc:picChg>
        <pc:picChg chg="add del">
          <ac:chgData name="Drgona, Jan" userId="8107277a-43fb-42e1-8aa0-684adf187181" providerId="ADAL" clId="{C2C67019-552D-4363-8ABD-E98ACA7330D6}" dt="2024-09-14T02:32:11.931" v="2461" actId="478"/>
          <ac:picMkLst>
            <pc:docMk/>
            <pc:sldMk cId="3625215353" sldId="1576"/>
            <ac:picMk id="7170" creationId="{7135D445-9A5B-EA6E-F1A3-AD5D34DF6720}"/>
          </ac:picMkLst>
        </pc:picChg>
        <pc:picChg chg="add del mod">
          <ac:chgData name="Drgona, Jan" userId="8107277a-43fb-42e1-8aa0-684adf187181" providerId="ADAL" clId="{C2C67019-552D-4363-8ABD-E98ACA7330D6}" dt="2024-09-14T02:34:37.877" v="2481" actId="478"/>
          <ac:picMkLst>
            <pc:docMk/>
            <pc:sldMk cId="3625215353" sldId="1576"/>
            <ac:picMk id="7172" creationId="{F8FFB232-5EC7-1DE9-13E9-1B1DDBF94D24}"/>
          </ac:picMkLst>
        </pc:picChg>
        <pc:picChg chg="add del">
          <ac:chgData name="Drgona, Jan" userId="8107277a-43fb-42e1-8aa0-684adf187181" providerId="ADAL" clId="{C2C67019-552D-4363-8ABD-E98ACA7330D6}" dt="2024-09-14T02:33:22.562" v="2469" actId="478"/>
          <ac:picMkLst>
            <pc:docMk/>
            <pc:sldMk cId="3625215353" sldId="1576"/>
            <ac:picMk id="7174" creationId="{356E562D-7644-0741-D88C-AE90F2FD9AE6}"/>
          </ac:picMkLst>
        </pc:picChg>
        <pc:picChg chg="add mod">
          <ac:chgData name="Drgona, Jan" userId="8107277a-43fb-42e1-8aa0-684adf187181" providerId="ADAL" clId="{C2C67019-552D-4363-8ABD-E98ACA7330D6}" dt="2024-09-14T02:35:13.537" v="2489" actId="1076"/>
          <ac:picMkLst>
            <pc:docMk/>
            <pc:sldMk cId="3625215353" sldId="1576"/>
            <ac:picMk id="7176" creationId="{536A3566-07B7-2911-5541-868D06E54065}"/>
          </ac:picMkLst>
        </pc:picChg>
        <pc:picChg chg="add mod">
          <ac:chgData name="Drgona, Jan" userId="8107277a-43fb-42e1-8aa0-684adf187181" providerId="ADAL" clId="{C2C67019-552D-4363-8ABD-E98ACA7330D6}" dt="2024-09-14T02:34:48.952" v="2487" actId="1076"/>
          <ac:picMkLst>
            <pc:docMk/>
            <pc:sldMk cId="3625215353" sldId="1576"/>
            <ac:picMk id="7178" creationId="{3EDBEC88-7B89-0B22-246A-4B6563CBD16E}"/>
          </ac:picMkLst>
        </pc:picChg>
        <pc:cxnChg chg="mod">
          <ac:chgData name="Drgona, Jan" userId="8107277a-43fb-42e1-8aa0-684adf187181" providerId="ADAL" clId="{C2C67019-552D-4363-8ABD-E98ACA7330D6}" dt="2024-09-14T02:36:34.766" v="2658" actId="1076"/>
          <ac:cxnSpMkLst>
            <pc:docMk/>
            <pc:sldMk cId="3625215353" sldId="1576"/>
            <ac:cxnSpMk id="5" creationId="{76DB35E7-67C6-370A-065F-22EE02BF90B1}"/>
          </ac:cxnSpMkLst>
        </pc:cxnChg>
        <pc:cxnChg chg="mod">
          <ac:chgData name="Drgona, Jan" userId="8107277a-43fb-42e1-8aa0-684adf187181" providerId="ADAL" clId="{C2C67019-552D-4363-8ABD-E98ACA7330D6}" dt="2024-09-14T02:29:49.951" v="2424" actId="478"/>
          <ac:cxnSpMkLst>
            <pc:docMk/>
            <pc:sldMk cId="3625215353" sldId="1576"/>
            <ac:cxnSpMk id="31" creationId="{B924B9B1-15F5-B6DF-837B-2A7792A423FB}"/>
          </ac:cxnSpMkLst>
        </pc:cxnChg>
        <pc:cxnChg chg="mod">
          <ac:chgData name="Drgona, Jan" userId="8107277a-43fb-42e1-8aa0-684adf187181" providerId="ADAL" clId="{C2C67019-552D-4363-8ABD-E98ACA7330D6}" dt="2024-09-14T02:29:49.951" v="2424" actId="478"/>
          <ac:cxnSpMkLst>
            <pc:docMk/>
            <pc:sldMk cId="3625215353" sldId="1576"/>
            <ac:cxnSpMk id="32" creationId="{6D573A29-8858-3960-2B45-E55D39A776A7}"/>
          </ac:cxnSpMkLst>
        </pc:cxnChg>
        <pc:cxnChg chg="mod">
          <ac:chgData name="Drgona, Jan" userId="8107277a-43fb-42e1-8aa0-684adf187181" providerId="ADAL" clId="{C2C67019-552D-4363-8ABD-E98ACA7330D6}" dt="2024-09-14T02:29:49.951" v="2424" actId="478"/>
          <ac:cxnSpMkLst>
            <pc:docMk/>
            <pc:sldMk cId="3625215353" sldId="1576"/>
            <ac:cxnSpMk id="33" creationId="{CA9C8ECB-B878-0185-DEE8-2024252E931B}"/>
          </ac:cxnSpMkLst>
        </pc:cxnChg>
      </pc:sldChg>
      <pc:sldChg chg="addSp delSp modSp add mod ord">
        <pc:chgData name="Drgona, Jan" userId="8107277a-43fb-42e1-8aa0-684adf187181" providerId="ADAL" clId="{C2C67019-552D-4363-8ABD-E98ACA7330D6}" dt="2024-09-14T03:08:24.639" v="3701" actId="1076"/>
        <pc:sldMkLst>
          <pc:docMk/>
          <pc:sldMk cId="2336298119" sldId="1581"/>
        </pc:sldMkLst>
        <pc:spChg chg="mod">
          <ac:chgData name="Drgona, Jan" userId="8107277a-43fb-42e1-8aa0-684adf187181" providerId="ADAL" clId="{C2C67019-552D-4363-8ABD-E98ACA7330D6}" dt="2024-09-14T03:01:30.678" v="3367"/>
          <ac:spMkLst>
            <pc:docMk/>
            <pc:sldMk cId="2336298119" sldId="1581"/>
            <ac:spMk id="3" creationId="{3E5A0DF7-D83C-4F59-9C27-EB354BEFB18F}"/>
          </ac:spMkLst>
        </pc:spChg>
        <pc:spChg chg="del mod">
          <ac:chgData name="Drgona, Jan" userId="8107277a-43fb-42e1-8aa0-684adf187181" providerId="ADAL" clId="{C2C67019-552D-4363-8ABD-E98ACA7330D6}" dt="2024-09-14T03:02:04.053" v="3381" actId="478"/>
          <ac:spMkLst>
            <pc:docMk/>
            <pc:sldMk cId="2336298119" sldId="1581"/>
            <ac:spMk id="8" creationId="{A71B3727-CFAA-0260-BD00-C53EEA35EDAA}"/>
          </ac:spMkLst>
        </pc:spChg>
        <pc:spChg chg="mod">
          <ac:chgData name="Drgona, Jan" userId="8107277a-43fb-42e1-8aa0-684adf187181" providerId="ADAL" clId="{C2C67019-552D-4363-8ABD-E98ACA7330D6}" dt="2024-09-14T03:03:03.743" v="3393" actId="1076"/>
          <ac:spMkLst>
            <pc:docMk/>
            <pc:sldMk cId="2336298119" sldId="1581"/>
            <ac:spMk id="9" creationId="{03EE05DE-9378-6A1D-FDA2-E8727193323F}"/>
          </ac:spMkLst>
        </pc:spChg>
        <pc:spChg chg="del">
          <ac:chgData name="Drgona, Jan" userId="8107277a-43fb-42e1-8aa0-684adf187181" providerId="ADAL" clId="{C2C67019-552D-4363-8ABD-E98ACA7330D6}" dt="2024-09-14T03:01:33.948" v="3368" actId="478"/>
          <ac:spMkLst>
            <pc:docMk/>
            <pc:sldMk cId="2336298119" sldId="1581"/>
            <ac:spMk id="10" creationId="{3DBA8A65-F46B-9B06-29FB-68C9B7EEB3EE}"/>
          </ac:spMkLst>
        </pc:spChg>
        <pc:spChg chg="add mod">
          <ac:chgData name="Drgona, Jan" userId="8107277a-43fb-42e1-8aa0-684adf187181" providerId="ADAL" clId="{C2C67019-552D-4363-8ABD-E98ACA7330D6}" dt="2024-09-14T03:08:18.888" v="3700" actId="1076"/>
          <ac:spMkLst>
            <pc:docMk/>
            <pc:sldMk cId="2336298119" sldId="1581"/>
            <ac:spMk id="15" creationId="{5E1CD451-8410-7D08-DF13-794D8245C665}"/>
          </ac:spMkLst>
        </pc:spChg>
        <pc:picChg chg="add del mod">
          <ac:chgData name="Drgona, Jan" userId="8107277a-43fb-42e1-8aa0-684adf187181" providerId="ADAL" clId="{C2C67019-552D-4363-8ABD-E98ACA7330D6}" dt="2024-09-14T03:02:45.780" v="3388" actId="478"/>
          <ac:picMkLst>
            <pc:docMk/>
            <pc:sldMk cId="2336298119" sldId="1581"/>
            <ac:picMk id="4" creationId="{72F81CE4-B805-3958-13B5-BB0B64C7EC9C}"/>
          </ac:picMkLst>
        </pc:picChg>
        <pc:picChg chg="add mod">
          <ac:chgData name="Drgona, Jan" userId="8107277a-43fb-42e1-8aa0-684adf187181" providerId="ADAL" clId="{C2C67019-552D-4363-8ABD-E98ACA7330D6}" dt="2024-09-14T03:06:03.848" v="3470" actId="1036"/>
          <ac:picMkLst>
            <pc:docMk/>
            <pc:sldMk cId="2336298119" sldId="1581"/>
            <ac:picMk id="5" creationId="{94A73F63-F8DF-F251-3BAD-9552B6FBCBFB}"/>
          </ac:picMkLst>
        </pc:picChg>
        <pc:picChg chg="mod">
          <ac:chgData name="Drgona, Jan" userId="8107277a-43fb-42e1-8aa0-684adf187181" providerId="ADAL" clId="{C2C67019-552D-4363-8ABD-E98ACA7330D6}" dt="2024-09-14T03:08:24.639" v="3701" actId="1076"/>
          <ac:picMkLst>
            <pc:docMk/>
            <pc:sldMk cId="2336298119" sldId="1581"/>
            <ac:picMk id="6" creationId="{27C4FC82-9EB7-4A14-AC47-9F00B6973830}"/>
          </ac:picMkLst>
        </pc:picChg>
        <pc:picChg chg="add mod">
          <ac:chgData name="Drgona, Jan" userId="8107277a-43fb-42e1-8aa0-684adf187181" providerId="ADAL" clId="{C2C67019-552D-4363-8ABD-E98ACA7330D6}" dt="2024-09-14T03:06:03.848" v="3470" actId="1036"/>
          <ac:picMkLst>
            <pc:docMk/>
            <pc:sldMk cId="2336298119" sldId="1581"/>
            <ac:picMk id="7" creationId="{C402CF0D-6F37-91CB-48C0-A4D0F5FECD23}"/>
          </ac:picMkLst>
        </pc:picChg>
        <pc:picChg chg="add mod">
          <ac:chgData name="Drgona, Jan" userId="8107277a-43fb-42e1-8aa0-684adf187181" providerId="ADAL" clId="{C2C67019-552D-4363-8ABD-E98ACA7330D6}" dt="2024-09-14T03:06:03.848" v="3470" actId="1036"/>
          <ac:picMkLst>
            <pc:docMk/>
            <pc:sldMk cId="2336298119" sldId="1581"/>
            <ac:picMk id="11" creationId="{10FD24B0-0396-C10F-D146-AA989A647630}"/>
          </ac:picMkLst>
        </pc:picChg>
        <pc:picChg chg="add mod">
          <ac:chgData name="Drgona, Jan" userId="8107277a-43fb-42e1-8aa0-684adf187181" providerId="ADAL" clId="{C2C67019-552D-4363-8ABD-E98ACA7330D6}" dt="2024-09-14T03:06:03.848" v="3470" actId="1036"/>
          <ac:picMkLst>
            <pc:docMk/>
            <pc:sldMk cId="2336298119" sldId="1581"/>
            <ac:picMk id="12" creationId="{71D6C762-CDBE-390D-CD53-E22D03C5B227}"/>
          </ac:picMkLst>
        </pc:picChg>
        <pc:picChg chg="del">
          <ac:chgData name="Drgona, Jan" userId="8107277a-43fb-42e1-8aa0-684adf187181" providerId="ADAL" clId="{C2C67019-552D-4363-8ABD-E98ACA7330D6}" dt="2024-09-14T03:01:51.243" v="3377" actId="478"/>
          <ac:picMkLst>
            <pc:docMk/>
            <pc:sldMk cId="2336298119" sldId="1581"/>
            <ac:picMk id="13" creationId="{767EC796-4F26-4D07-94D5-F32562771801}"/>
          </ac:picMkLst>
        </pc:picChg>
        <pc:picChg chg="del">
          <ac:chgData name="Drgona, Jan" userId="8107277a-43fb-42e1-8aa0-684adf187181" providerId="ADAL" clId="{C2C67019-552D-4363-8ABD-E98ACA7330D6}" dt="2024-09-14T03:01:51.913" v="3378" actId="478"/>
          <ac:picMkLst>
            <pc:docMk/>
            <pc:sldMk cId="2336298119" sldId="1581"/>
            <ac:picMk id="14" creationId="{88F28AF0-B27F-46A5-BC78-6A570CE12E0F}"/>
          </ac:picMkLst>
        </pc:picChg>
      </pc:sldChg>
      <pc:sldChg chg="del">
        <pc:chgData name="Drgona, Jan" userId="8107277a-43fb-42e1-8aa0-684adf187181" providerId="ADAL" clId="{C2C67019-552D-4363-8ABD-E98ACA7330D6}" dt="2024-09-13T03:45:39.111" v="283" actId="47"/>
        <pc:sldMkLst>
          <pc:docMk/>
          <pc:sldMk cId="3666170016" sldId="1581"/>
        </pc:sldMkLst>
      </pc:sldChg>
      <pc:sldChg chg="del">
        <pc:chgData name="Drgona, Jan" userId="8107277a-43fb-42e1-8aa0-684adf187181" providerId="ADAL" clId="{C2C67019-552D-4363-8ABD-E98ACA7330D6}" dt="2024-09-13T03:43:33.790" v="212" actId="47"/>
        <pc:sldMkLst>
          <pc:docMk/>
          <pc:sldMk cId="1411955169" sldId="1582"/>
        </pc:sldMkLst>
      </pc:sldChg>
      <pc:sldChg chg="del">
        <pc:chgData name="Drgona, Jan" userId="8107277a-43fb-42e1-8aa0-684adf187181" providerId="ADAL" clId="{C2C67019-552D-4363-8ABD-E98ACA7330D6}" dt="2024-09-13T03:44:56.917" v="276" actId="47"/>
        <pc:sldMkLst>
          <pc:docMk/>
          <pc:sldMk cId="1107834918" sldId="1584"/>
        </pc:sldMkLst>
      </pc:sldChg>
      <pc:sldChg chg="del">
        <pc:chgData name="Drgona, Jan" userId="8107277a-43fb-42e1-8aa0-684adf187181" providerId="ADAL" clId="{C2C67019-552D-4363-8ABD-E98ACA7330D6}" dt="2024-09-13T03:44:56.917" v="276" actId="47"/>
        <pc:sldMkLst>
          <pc:docMk/>
          <pc:sldMk cId="1628404874" sldId="1585"/>
        </pc:sldMkLst>
      </pc:sldChg>
      <pc:sldChg chg="del">
        <pc:chgData name="Drgona, Jan" userId="8107277a-43fb-42e1-8aa0-684adf187181" providerId="ADAL" clId="{C2C67019-552D-4363-8ABD-E98ACA7330D6}" dt="2024-09-13T03:44:56.917" v="276" actId="47"/>
        <pc:sldMkLst>
          <pc:docMk/>
          <pc:sldMk cId="4284727615" sldId="1586"/>
        </pc:sldMkLst>
      </pc:sldChg>
      <pc:sldChg chg="del">
        <pc:chgData name="Drgona, Jan" userId="8107277a-43fb-42e1-8aa0-684adf187181" providerId="ADAL" clId="{C2C67019-552D-4363-8ABD-E98ACA7330D6}" dt="2024-09-13T03:45:36.508" v="282" actId="47"/>
        <pc:sldMkLst>
          <pc:docMk/>
          <pc:sldMk cId="2336298119" sldId="1587"/>
        </pc:sldMkLst>
      </pc:sldChg>
      <pc:sldChg chg="del mod modShow">
        <pc:chgData name="Drgona, Jan" userId="8107277a-43fb-42e1-8aa0-684adf187181" providerId="ADAL" clId="{C2C67019-552D-4363-8ABD-E98ACA7330D6}" dt="2024-09-13T14:25:35.734" v="451" actId="47"/>
        <pc:sldMkLst>
          <pc:docMk/>
          <pc:sldMk cId="4023729905" sldId="1589"/>
        </pc:sldMkLst>
      </pc:sldChg>
      <pc:sldChg chg="del">
        <pc:chgData name="Drgona, Jan" userId="8107277a-43fb-42e1-8aa0-684adf187181" providerId="ADAL" clId="{C2C67019-552D-4363-8ABD-E98ACA7330D6}" dt="2024-09-13T03:45:36.508" v="282" actId="47"/>
        <pc:sldMkLst>
          <pc:docMk/>
          <pc:sldMk cId="4186677553" sldId="1591"/>
        </pc:sldMkLst>
      </pc:sldChg>
      <pc:sldChg chg="modSp add mod">
        <pc:chgData name="Drgona, Jan" userId="8107277a-43fb-42e1-8aa0-684adf187181" providerId="ADAL" clId="{C2C67019-552D-4363-8ABD-E98ACA7330D6}" dt="2024-09-14T03:46:08.643" v="4732" actId="20577"/>
        <pc:sldMkLst>
          <pc:docMk/>
          <pc:sldMk cId="3821775337" sldId="1594"/>
        </pc:sldMkLst>
        <pc:spChg chg="mod">
          <ac:chgData name="Drgona, Jan" userId="8107277a-43fb-42e1-8aa0-684adf187181" providerId="ADAL" clId="{C2C67019-552D-4363-8ABD-E98ACA7330D6}" dt="2024-09-14T03:46:08.643" v="4732" actId="20577"/>
          <ac:spMkLst>
            <pc:docMk/>
            <pc:sldMk cId="3821775337" sldId="1594"/>
            <ac:spMk id="3" creationId="{39F1E5A7-093D-32DC-A5F2-EC09E8B544A9}"/>
          </ac:spMkLst>
        </pc:spChg>
      </pc:sldChg>
      <pc:sldChg chg="addSp delSp modSp mod">
        <pc:chgData name="Drgona, Jan" userId="8107277a-43fb-42e1-8aa0-684adf187181" providerId="ADAL" clId="{C2C67019-552D-4363-8ABD-E98ACA7330D6}" dt="2024-09-14T02:54:15.443" v="3061" actId="20577"/>
        <pc:sldMkLst>
          <pc:docMk/>
          <pc:sldMk cId="3303928088" sldId="1595"/>
        </pc:sldMkLst>
        <pc:spChg chg="mod">
          <ac:chgData name="Drgona, Jan" userId="8107277a-43fb-42e1-8aa0-684adf187181" providerId="ADAL" clId="{C2C67019-552D-4363-8ABD-E98ACA7330D6}" dt="2024-09-14T02:17:51.612" v="2356" actId="20577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C2C67019-552D-4363-8ABD-E98ACA7330D6}" dt="2024-09-14T02:54:15.443" v="3061" actId="20577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C2C67019-552D-4363-8ABD-E98ACA7330D6}" dt="2024-09-14T01:37:33.511" v="1393" actId="1038"/>
          <ac:picMkLst>
            <pc:docMk/>
            <pc:sldMk cId="3303928088" sldId="1595"/>
            <ac:picMk id="3" creationId="{2000D576-431B-75D7-406E-E8D7084D8C07}"/>
          </ac:picMkLst>
        </pc:picChg>
        <pc:picChg chg="add mod">
          <ac:chgData name="Drgona, Jan" userId="8107277a-43fb-42e1-8aa0-684adf187181" providerId="ADAL" clId="{C2C67019-552D-4363-8ABD-E98ACA7330D6}" dt="2024-09-14T01:37:25.344" v="1381" actId="1076"/>
          <ac:picMkLst>
            <pc:docMk/>
            <pc:sldMk cId="3303928088" sldId="1595"/>
            <ac:picMk id="4" creationId="{704B7757-CB90-F99C-D28C-0DB6301D98BD}"/>
          </ac:picMkLst>
        </pc:picChg>
        <pc:picChg chg="mod">
          <ac:chgData name="Drgona, Jan" userId="8107277a-43fb-42e1-8aa0-684adf187181" providerId="ADAL" clId="{C2C67019-552D-4363-8ABD-E98ACA7330D6}" dt="2024-09-14T01:37:35.330" v="1397" actId="1038"/>
          <ac:picMkLst>
            <pc:docMk/>
            <pc:sldMk cId="3303928088" sldId="1595"/>
            <ac:picMk id="7" creationId="{233AB21D-F841-4AC7-9219-6EAD14BF5341}"/>
          </ac:picMkLst>
        </pc:picChg>
        <pc:picChg chg="del">
          <ac:chgData name="Drgona, Jan" userId="8107277a-43fb-42e1-8aa0-684adf187181" providerId="ADAL" clId="{C2C67019-552D-4363-8ABD-E98ACA7330D6}" dt="2024-09-14T01:36:34.388" v="1367" actId="478"/>
          <ac:picMkLst>
            <pc:docMk/>
            <pc:sldMk cId="3303928088" sldId="1595"/>
            <ac:picMk id="8" creationId="{E2ED8641-EF8F-B7A0-AF2F-F7B29B21DD22}"/>
          </ac:picMkLst>
        </pc:picChg>
        <pc:picChg chg="del">
          <ac:chgData name="Drgona, Jan" userId="8107277a-43fb-42e1-8aa0-684adf187181" providerId="ADAL" clId="{C2C67019-552D-4363-8ABD-E98ACA7330D6}" dt="2024-09-14T01:37:01.513" v="1374" actId="478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C2C67019-552D-4363-8ABD-E98ACA7330D6}" dt="2024-09-14T01:37:33.511" v="1393" actId="1038"/>
          <ac:picMkLst>
            <pc:docMk/>
            <pc:sldMk cId="3303928088" sldId="1595"/>
            <ac:picMk id="1026" creationId="{0E6F35B2-2558-B899-0E30-D5ED03C91F8B}"/>
          </ac:picMkLst>
        </pc:picChg>
        <pc:picChg chg="add mod">
          <ac:chgData name="Drgona, Jan" userId="8107277a-43fb-42e1-8aa0-684adf187181" providerId="ADAL" clId="{C2C67019-552D-4363-8ABD-E98ACA7330D6}" dt="2024-09-14T01:37:33.511" v="1393" actId="1038"/>
          <ac:picMkLst>
            <pc:docMk/>
            <pc:sldMk cId="3303928088" sldId="1595"/>
            <ac:picMk id="6146" creationId="{CF34D0EC-27FF-01D0-3B31-D8AC187B258F}"/>
          </ac:picMkLst>
        </pc:picChg>
      </pc:sldChg>
      <pc:sldChg chg="modSp mod">
        <pc:chgData name="Drgona, Jan" userId="8107277a-43fb-42e1-8aa0-684adf187181" providerId="ADAL" clId="{C2C67019-552D-4363-8ABD-E98ACA7330D6}" dt="2024-09-14T03:54:34.331" v="4879" actId="1076"/>
        <pc:sldMkLst>
          <pc:docMk/>
          <pc:sldMk cId="1723160814" sldId="1596"/>
        </pc:sldMkLst>
        <pc:spChg chg="mod">
          <ac:chgData name="Drgona, Jan" userId="8107277a-43fb-42e1-8aa0-684adf187181" providerId="ADAL" clId="{C2C67019-552D-4363-8ABD-E98ACA7330D6}" dt="2024-09-14T02:40:34.927" v="2713" actId="6549"/>
          <ac:spMkLst>
            <pc:docMk/>
            <pc:sldMk cId="1723160814" sldId="1596"/>
            <ac:spMk id="19" creationId="{E6A79639-4A1E-948F-7D1D-0325CBC5C230}"/>
          </ac:spMkLst>
        </pc:spChg>
        <pc:spChg chg="mod">
          <ac:chgData name="Drgona, Jan" userId="8107277a-43fb-42e1-8aa0-684adf187181" providerId="ADAL" clId="{C2C67019-552D-4363-8ABD-E98ACA7330D6}" dt="2024-09-14T03:54:34.331" v="4879" actId="1076"/>
          <ac:spMkLst>
            <pc:docMk/>
            <pc:sldMk cId="1723160814" sldId="1596"/>
            <ac:spMk id="39" creationId="{0E48A7BB-D008-CDE7-877B-90BF32E17F78}"/>
          </ac:spMkLst>
        </pc:spChg>
      </pc:sldChg>
      <pc:sldChg chg="del mod modShow">
        <pc:chgData name="Drgona, Jan" userId="8107277a-43fb-42e1-8aa0-684adf187181" providerId="ADAL" clId="{C2C67019-552D-4363-8ABD-E98ACA7330D6}" dt="2024-09-13T14:27:27.952" v="472" actId="47"/>
        <pc:sldMkLst>
          <pc:docMk/>
          <pc:sldMk cId="3124529152" sldId="1598"/>
        </pc:sldMkLst>
      </pc:sldChg>
      <pc:sldChg chg="addSp delSp modSp mod">
        <pc:chgData name="Drgona, Jan" userId="8107277a-43fb-42e1-8aa0-684adf187181" providerId="ADAL" clId="{C2C67019-552D-4363-8ABD-E98ACA7330D6}" dt="2024-09-13T14:51:07.909" v="884" actId="1076"/>
        <pc:sldMkLst>
          <pc:docMk/>
          <pc:sldMk cId="4026062904" sldId="1599"/>
        </pc:sldMkLst>
        <pc:spChg chg="mod">
          <ac:chgData name="Drgona, Jan" userId="8107277a-43fb-42e1-8aa0-684adf187181" providerId="ADAL" clId="{C2C67019-552D-4363-8ABD-E98ACA7330D6}" dt="2024-09-13T14:29:06.419" v="480" actId="20577"/>
          <ac:spMkLst>
            <pc:docMk/>
            <pc:sldMk cId="4026062904" sldId="1599"/>
            <ac:spMk id="3" creationId="{B758B404-AC36-B0EF-DF87-70F2BA2FE6B8}"/>
          </ac:spMkLst>
        </pc:spChg>
        <pc:spChg chg="add mod">
          <ac:chgData name="Drgona, Jan" userId="8107277a-43fb-42e1-8aa0-684adf187181" providerId="ADAL" clId="{C2C67019-552D-4363-8ABD-E98ACA7330D6}" dt="2024-09-13T14:37:05.724" v="670" actId="1076"/>
          <ac:spMkLst>
            <pc:docMk/>
            <pc:sldMk cId="4026062904" sldId="1599"/>
            <ac:spMk id="6" creationId="{2C39F470-7828-40F5-3D59-747E74FDB231}"/>
          </ac:spMkLst>
        </pc:spChg>
        <pc:spChg chg="mod">
          <ac:chgData name="Drgona, Jan" userId="8107277a-43fb-42e1-8aa0-684adf187181" providerId="ADAL" clId="{C2C67019-552D-4363-8ABD-E98ACA7330D6}" dt="2024-09-13T14:50:56.168" v="877" actId="1035"/>
          <ac:spMkLst>
            <pc:docMk/>
            <pc:sldMk cId="4026062904" sldId="1599"/>
            <ac:spMk id="8" creationId="{18532A01-A2CC-A8FF-84E4-D2E834BC75C7}"/>
          </ac:spMkLst>
        </pc:spChg>
        <pc:spChg chg="add del mod">
          <ac:chgData name="Drgona, Jan" userId="8107277a-43fb-42e1-8aa0-684adf187181" providerId="ADAL" clId="{C2C67019-552D-4363-8ABD-E98ACA7330D6}" dt="2024-09-13T14:51:07.909" v="884" actId="1076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C2C67019-552D-4363-8ABD-E98ACA7330D6}" dt="2024-09-13T14:50:56.168" v="877" actId="1035"/>
          <ac:picMkLst>
            <pc:docMk/>
            <pc:sldMk cId="4026062904" sldId="1599"/>
            <ac:picMk id="5" creationId="{F174F0AA-1C9A-0D13-8AFA-50EEC4CA15D2}"/>
          </ac:picMkLst>
        </pc:picChg>
        <pc:picChg chg="mod">
          <ac:chgData name="Drgona, Jan" userId="8107277a-43fb-42e1-8aa0-684adf187181" providerId="ADAL" clId="{C2C67019-552D-4363-8ABD-E98ACA7330D6}" dt="2024-09-13T14:50:56.168" v="877" actId="1035"/>
          <ac:picMkLst>
            <pc:docMk/>
            <pc:sldMk cId="4026062904" sldId="1599"/>
            <ac:picMk id="10" creationId="{A293C3AF-3A51-18E2-53DD-B71C65A2053A}"/>
          </ac:picMkLst>
        </pc:picChg>
        <pc:picChg chg="add mod">
          <ac:chgData name="Drgona, Jan" userId="8107277a-43fb-42e1-8aa0-684adf187181" providerId="ADAL" clId="{C2C67019-552D-4363-8ABD-E98ACA7330D6}" dt="2024-09-13T14:50:56.168" v="877" actId="1035"/>
          <ac:picMkLst>
            <pc:docMk/>
            <pc:sldMk cId="4026062904" sldId="1599"/>
            <ac:picMk id="3074" creationId="{2A3F938C-A2B9-0A63-9CDA-CDDCC7C735E6}"/>
          </ac:picMkLst>
        </pc:picChg>
      </pc:sldChg>
      <pc:sldChg chg="addSp delSp modSp mod">
        <pc:chgData name="Drgona, Jan" userId="8107277a-43fb-42e1-8aa0-684adf187181" providerId="ADAL" clId="{C2C67019-552D-4363-8ABD-E98ACA7330D6}" dt="2024-09-14T02:42:36.375" v="2776" actId="20577"/>
        <pc:sldMkLst>
          <pc:docMk/>
          <pc:sldMk cId="3356209294" sldId="1600"/>
        </pc:sldMkLst>
        <pc:spChg chg="mod">
          <ac:chgData name="Drgona, Jan" userId="8107277a-43fb-42e1-8aa0-684adf187181" providerId="ADAL" clId="{C2C67019-552D-4363-8ABD-E98ACA7330D6}" dt="2024-09-13T14:27:18.439" v="471" actId="255"/>
          <ac:spMkLst>
            <pc:docMk/>
            <pc:sldMk cId="3356209294" sldId="1600"/>
            <ac:spMk id="3" creationId="{B758B404-AC36-B0EF-DF87-70F2BA2FE6B8}"/>
          </ac:spMkLst>
        </pc:spChg>
        <pc:spChg chg="add del mod">
          <ac:chgData name="Drgona, Jan" userId="8107277a-43fb-42e1-8aa0-684adf187181" providerId="ADAL" clId="{C2C67019-552D-4363-8ABD-E98ACA7330D6}" dt="2024-09-13T14:24:34.488" v="418" actId="21"/>
          <ac:spMkLst>
            <pc:docMk/>
            <pc:sldMk cId="3356209294" sldId="1600"/>
            <ac:spMk id="7" creationId="{548E6668-CAB2-0C06-03F9-7ABFE40635B1}"/>
          </ac:spMkLst>
        </pc:spChg>
        <pc:spChg chg="mod">
          <ac:chgData name="Drgona, Jan" userId="8107277a-43fb-42e1-8aa0-684adf187181" providerId="ADAL" clId="{C2C67019-552D-4363-8ABD-E98ACA7330D6}" dt="2024-09-13T14:23:59.490" v="40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C2C67019-552D-4363-8ABD-E98ACA7330D6}" dt="2024-09-14T02:42:36.375" v="2776" actId="20577"/>
          <ac:spMkLst>
            <pc:docMk/>
            <pc:sldMk cId="3356209294" sldId="1600"/>
            <ac:spMk id="9" creationId="{BBF28771-C683-0FFE-C8CE-6F4CEED02D87}"/>
          </ac:spMkLst>
        </pc:spChg>
        <pc:spChg chg="add del">
          <ac:chgData name="Drgona, Jan" userId="8107277a-43fb-42e1-8aa0-684adf187181" providerId="ADAL" clId="{C2C67019-552D-4363-8ABD-E98ACA7330D6}" dt="2024-09-13T14:23:42.260" v="406" actId="22"/>
          <ac:spMkLst>
            <pc:docMk/>
            <pc:sldMk cId="3356209294" sldId="1600"/>
            <ac:spMk id="11" creationId="{87AA3ABC-1BC5-D9F3-E0E5-87D0F85D7597}"/>
          </ac:spMkLst>
        </pc:spChg>
        <pc:spChg chg="add mod">
          <ac:chgData name="Drgona, Jan" userId="8107277a-43fb-42e1-8aa0-684adf187181" providerId="ADAL" clId="{C2C67019-552D-4363-8ABD-E98ACA7330D6}" dt="2024-09-13T14:24:25.425" v="413" actId="1076"/>
          <ac:spMkLst>
            <pc:docMk/>
            <pc:sldMk cId="3356209294" sldId="1600"/>
            <ac:spMk id="12" creationId="{0A343CBE-BCD8-4A22-58CF-B694321173B0}"/>
          </ac:spMkLst>
        </pc:spChg>
        <pc:spChg chg="add del mod">
          <ac:chgData name="Drgona, Jan" userId="8107277a-43fb-42e1-8aa0-684adf187181" providerId="ADAL" clId="{C2C67019-552D-4363-8ABD-E98ACA7330D6}" dt="2024-09-13T14:25:29.369" v="450" actId="478"/>
          <ac:spMkLst>
            <pc:docMk/>
            <pc:sldMk cId="3356209294" sldId="1600"/>
            <ac:spMk id="14" creationId="{548E6668-CAB2-0C06-03F9-7ABFE40635B1}"/>
          </ac:spMkLst>
        </pc:spChg>
        <pc:spChg chg="add del mod">
          <ac:chgData name="Drgona, Jan" userId="8107277a-43fb-42e1-8aa0-684adf187181" providerId="ADAL" clId="{C2C67019-552D-4363-8ABD-E98ACA7330D6}" dt="2024-09-13T14:25:02.141" v="423" actId="478"/>
          <ac:spMkLst>
            <pc:docMk/>
            <pc:sldMk cId="3356209294" sldId="1600"/>
            <ac:spMk id="16" creationId="{18895580-B3C2-2A56-5ABB-426207FD0231}"/>
          </ac:spMkLst>
        </pc:spChg>
        <pc:spChg chg="add mod">
          <ac:chgData name="Drgona, Jan" userId="8107277a-43fb-42e1-8aa0-684adf187181" providerId="ADAL" clId="{C2C67019-552D-4363-8ABD-E98ACA7330D6}" dt="2024-09-13T14:25:26.668" v="449" actId="1076"/>
          <ac:spMkLst>
            <pc:docMk/>
            <pc:sldMk cId="3356209294" sldId="1600"/>
            <ac:spMk id="17" creationId="{EB27CC7F-D23A-A66B-88A6-E8FABE163ECE}"/>
          </ac:spMkLst>
        </pc:spChg>
        <pc:picChg chg="del">
          <ac:chgData name="Drgona, Jan" userId="8107277a-43fb-42e1-8aa0-684adf187181" providerId="ADAL" clId="{C2C67019-552D-4363-8ABD-E98ACA7330D6}" dt="2024-09-13T14:14:47.316" v="339" actId="478"/>
          <ac:picMkLst>
            <pc:docMk/>
            <pc:sldMk cId="3356209294" sldId="1600"/>
            <ac:picMk id="6" creationId="{5FDF1404-289B-4824-50A5-5D4E71805399}"/>
          </ac:picMkLst>
        </pc:picChg>
        <pc:picChg chg="add del mod">
          <ac:chgData name="Drgona, Jan" userId="8107277a-43fb-42e1-8aa0-684adf187181" providerId="ADAL" clId="{C2C67019-552D-4363-8ABD-E98ACA7330D6}" dt="2024-09-13T14:17:27.020" v="364" actId="478"/>
          <ac:picMkLst>
            <pc:docMk/>
            <pc:sldMk cId="3356209294" sldId="1600"/>
            <ac:picMk id="13" creationId="{0C7D7B29-AAF4-3344-32D4-12B6CED16B0D}"/>
          </ac:picMkLst>
        </pc:picChg>
        <pc:picChg chg="del">
          <ac:chgData name="Drgona, Jan" userId="8107277a-43fb-42e1-8aa0-684adf187181" providerId="ADAL" clId="{C2C67019-552D-4363-8ABD-E98ACA7330D6}" dt="2024-09-13T14:13:58.915" v="326" actId="478"/>
          <ac:picMkLst>
            <pc:docMk/>
            <pc:sldMk cId="3356209294" sldId="1600"/>
            <ac:picMk id="19" creationId="{633857A7-A3F1-5133-8038-CFCB6B347A15}"/>
          </ac:picMkLst>
        </pc:picChg>
        <pc:picChg chg="del">
          <ac:chgData name="Drgona, Jan" userId="8107277a-43fb-42e1-8aa0-684adf187181" providerId="ADAL" clId="{C2C67019-552D-4363-8ABD-E98ACA7330D6}" dt="2024-09-13T14:13:59.646" v="327" actId="478"/>
          <ac:picMkLst>
            <pc:docMk/>
            <pc:sldMk cId="3356209294" sldId="1600"/>
            <ac:picMk id="21" creationId="{FE5DB062-2717-BBE9-4A7F-7F6DBF95A713}"/>
          </ac:picMkLst>
        </pc:picChg>
        <pc:picChg chg="add del mod">
          <ac:chgData name="Drgona, Jan" userId="8107277a-43fb-42e1-8aa0-684adf187181" providerId="ADAL" clId="{C2C67019-552D-4363-8ABD-E98ACA7330D6}" dt="2024-09-13T14:14:58.091" v="346" actId="478"/>
          <ac:picMkLst>
            <pc:docMk/>
            <pc:sldMk cId="3356209294" sldId="1600"/>
            <ac:picMk id="2050" creationId="{3B07527E-EDD6-03E3-B5BB-935B828DDC21}"/>
          </ac:picMkLst>
        </pc:picChg>
        <pc:picChg chg="add del mod">
          <ac:chgData name="Drgona, Jan" userId="8107277a-43fb-42e1-8aa0-684adf187181" providerId="ADAL" clId="{C2C67019-552D-4363-8ABD-E98ACA7330D6}" dt="2024-09-13T14:16:49.116" v="355" actId="478"/>
          <ac:picMkLst>
            <pc:docMk/>
            <pc:sldMk cId="3356209294" sldId="1600"/>
            <ac:picMk id="2052" creationId="{D1432090-2448-0E45-88EF-5FA3B70BA040}"/>
          </ac:picMkLst>
        </pc:picChg>
        <pc:picChg chg="add del mod">
          <ac:chgData name="Drgona, Jan" userId="8107277a-43fb-42e1-8aa0-684adf187181" providerId="ADAL" clId="{C2C67019-552D-4363-8ABD-E98ACA7330D6}" dt="2024-09-13T14:20:24.203" v="374" actId="478"/>
          <ac:picMkLst>
            <pc:docMk/>
            <pc:sldMk cId="3356209294" sldId="1600"/>
            <ac:picMk id="2054" creationId="{CB132EEB-7CC9-04FB-7C36-00EF80983041}"/>
          </ac:picMkLst>
        </pc:picChg>
        <pc:picChg chg="add mod">
          <ac:chgData name="Drgona, Jan" userId="8107277a-43fb-42e1-8aa0-684adf187181" providerId="ADAL" clId="{C2C67019-552D-4363-8ABD-E98ACA7330D6}" dt="2024-09-13T14:24:03.219" v="409" actId="1076"/>
          <ac:picMkLst>
            <pc:docMk/>
            <pc:sldMk cId="3356209294" sldId="1600"/>
            <ac:picMk id="2056" creationId="{CAC3FCD2-112F-C6AB-9E28-1A8F87BC6897}"/>
          </ac:picMkLst>
        </pc:picChg>
        <pc:picChg chg="add mod">
          <ac:chgData name="Drgona, Jan" userId="8107277a-43fb-42e1-8aa0-684adf187181" providerId="ADAL" clId="{C2C67019-552D-4363-8ABD-E98ACA7330D6}" dt="2024-09-13T14:24:28.094" v="415" actId="1076"/>
          <ac:picMkLst>
            <pc:docMk/>
            <pc:sldMk cId="3356209294" sldId="1600"/>
            <ac:picMk id="2058" creationId="{B68DC7AB-3102-9825-ACAC-4D346978DAF9}"/>
          </ac:picMkLst>
        </pc:picChg>
      </pc:sldChg>
      <pc:sldChg chg="del">
        <pc:chgData name="Drgona, Jan" userId="8107277a-43fb-42e1-8aa0-684adf187181" providerId="ADAL" clId="{C2C67019-552D-4363-8ABD-E98ACA7330D6}" dt="2024-09-13T03:43:35.596" v="213" actId="47"/>
        <pc:sldMkLst>
          <pc:docMk/>
          <pc:sldMk cId="3727531776" sldId="1601"/>
        </pc:sldMkLst>
      </pc:sldChg>
      <pc:sldChg chg="del mod modShow">
        <pc:chgData name="Drgona, Jan" userId="8107277a-43fb-42e1-8aa0-684adf187181" providerId="ADAL" clId="{C2C67019-552D-4363-8ABD-E98ACA7330D6}" dt="2024-09-13T14:46:15.006" v="853" actId="47"/>
        <pc:sldMkLst>
          <pc:docMk/>
          <pc:sldMk cId="3569475181" sldId="1602"/>
        </pc:sldMkLst>
      </pc:sldChg>
      <pc:sldChg chg="del ord">
        <pc:chgData name="Drgona, Jan" userId="8107277a-43fb-42e1-8aa0-684adf187181" providerId="ADAL" clId="{C2C67019-552D-4363-8ABD-E98ACA7330D6}" dt="2024-09-13T14:26:32.902" v="453" actId="47"/>
        <pc:sldMkLst>
          <pc:docMk/>
          <pc:sldMk cId="448256748" sldId="1604"/>
        </pc:sldMkLst>
      </pc:sldChg>
      <pc:sldChg chg="del">
        <pc:chgData name="Drgona, Jan" userId="8107277a-43fb-42e1-8aa0-684adf187181" providerId="ADAL" clId="{C2C67019-552D-4363-8ABD-E98ACA7330D6}" dt="2024-09-13T03:44:56.917" v="276" actId="47"/>
        <pc:sldMkLst>
          <pc:docMk/>
          <pc:sldMk cId="3297147185" sldId="1605"/>
        </pc:sldMkLst>
      </pc:sldChg>
      <pc:sldChg chg="del">
        <pc:chgData name="Drgona, Jan" userId="8107277a-43fb-42e1-8aa0-684adf187181" providerId="ADAL" clId="{C2C67019-552D-4363-8ABD-E98ACA7330D6}" dt="2024-09-13T03:44:56.917" v="276" actId="47"/>
        <pc:sldMkLst>
          <pc:docMk/>
          <pc:sldMk cId="1099620705" sldId="1606"/>
        </pc:sldMkLst>
      </pc:sldChg>
      <pc:sldChg chg="addSp delSp modSp mod">
        <pc:chgData name="Drgona, Jan" userId="8107277a-43fb-42e1-8aa0-684adf187181" providerId="ADAL" clId="{C2C67019-552D-4363-8ABD-E98ACA7330D6}" dt="2024-09-13T14:57:54.847" v="1065" actId="1036"/>
        <pc:sldMkLst>
          <pc:docMk/>
          <pc:sldMk cId="1886607106" sldId="1607"/>
        </pc:sldMkLst>
        <pc:spChg chg="mod">
          <ac:chgData name="Drgona, Jan" userId="8107277a-43fb-42e1-8aa0-684adf187181" providerId="ADAL" clId="{C2C67019-552D-4363-8ABD-E98ACA7330D6}" dt="2024-09-13T14:40:12.190" v="740" actId="20577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C2C67019-552D-4363-8ABD-E98ACA7330D6}" dt="2024-09-13T14:43:01.525" v="832" actId="1036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C2C67019-552D-4363-8ABD-E98ACA7330D6}" dt="2024-09-13T14:43:01.525" v="832" actId="1036"/>
          <ac:spMkLst>
            <pc:docMk/>
            <pc:sldMk cId="1886607106" sldId="1607"/>
            <ac:spMk id="6" creationId="{E4E989F2-BFD3-1F4E-6968-E64609A08C7D}"/>
          </ac:spMkLst>
        </pc:spChg>
        <pc:spChg chg="add mod">
          <ac:chgData name="Drgona, Jan" userId="8107277a-43fb-42e1-8aa0-684adf187181" providerId="ADAL" clId="{C2C67019-552D-4363-8ABD-E98ACA7330D6}" dt="2024-09-13T14:43:54.400" v="852" actId="14100"/>
          <ac:spMkLst>
            <pc:docMk/>
            <pc:sldMk cId="1886607106" sldId="1607"/>
            <ac:spMk id="7" creationId="{1FAFA528-AB8D-7127-DDBE-84E498356166}"/>
          </ac:spMkLst>
        </pc:spChg>
        <pc:spChg chg="mod">
          <ac:chgData name="Drgona, Jan" userId="8107277a-43fb-42e1-8aa0-684adf187181" providerId="ADAL" clId="{C2C67019-552D-4363-8ABD-E98ACA7330D6}" dt="2024-09-13T14:57:54.847" v="1065" actId="1036"/>
          <ac:spMkLst>
            <pc:docMk/>
            <pc:sldMk cId="1886607106" sldId="1607"/>
            <ac:spMk id="10" creationId="{FA997836-43CD-14FB-70E9-865614AC72FD}"/>
          </ac:spMkLst>
        </pc:spChg>
        <pc:picChg chg="del">
          <ac:chgData name="Drgona, Jan" userId="8107277a-43fb-42e1-8aa0-684adf187181" providerId="ADAL" clId="{C2C67019-552D-4363-8ABD-E98ACA7330D6}" dt="2024-09-13T14:41:30.154" v="768" actId="478"/>
          <ac:picMkLst>
            <pc:docMk/>
            <pc:sldMk cId="1886607106" sldId="1607"/>
            <ac:picMk id="8" creationId="{3F072CA9-39A8-5E3D-B80D-3D647A550927}"/>
          </ac:picMkLst>
        </pc:picChg>
        <pc:picChg chg="add mod">
          <ac:chgData name="Drgona, Jan" userId="8107277a-43fb-42e1-8aa0-684adf187181" providerId="ADAL" clId="{C2C67019-552D-4363-8ABD-E98ACA7330D6}" dt="2024-09-13T14:49:48.846" v="864" actId="1076"/>
          <ac:picMkLst>
            <pc:docMk/>
            <pc:sldMk cId="1886607106" sldId="1607"/>
            <ac:picMk id="9" creationId="{3CBC0F5C-8349-8E59-D5DA-35182F60D65B}"/>
          </ac:picMkLst>
        </pc:picChg>
        <pc:picChg chg="add mod">
          <ac:chgData name="Drgona, Jan" userId="8107277a-43fb-42e1-8aa0-684adf187181" providerId="ADAL" clId="{C2C67019-552D-4363-8ABD-E98ACA7330D6}" dt="2024-09-13T14:43:09.582" v="845" actId="1035"/>
          <ac:picMkLst>
            <pc:docMk/>
            <pc:sldMk cId="1886607106" sldId="1607"/>
            <ac:picMk id="4098" creationId="{ACE84F01-9D8A-86F3-6D27-90B325F93D5D}"/>
          </ac:picMkLst>
        </pc:picChg>
        <pc:picChg chg="add mod">
          <ac:chgData name="Drgona, Jan" userId="8107277a-43fb-42e1-8aa0-684adf187181" providerId="ADAL" clId="{C2C67019-552D-4363-8ABD-E98ACA7330D6}" dt="2024-09-13T14:50:29.866" v="871" actId="732"/>
          <ac:picMkLst>
            <pc:docMk/>
            <pc:sldMk cId="1886607106" sldId="1607"/>
            <ac:picMk id="4100" creationId="{48CFCC27-1CBA-D05B-2BEF-718B1914AC1A}"/>
          </ac:picMkLst>
        </pc:picChg>
        <pc:picChg chg="del">
          <ac:chgData name="Drgona, Jan" userId="8107277a-43fb-42e1-8aa0-684adf187181" providerId="ADAL" clId="{C2C67019-552D-4363-8ABD-E98ACA7330D6}" dt="2024-09-13T14:42:10.396" v="771" actId="478"/>
          <ac:picMkLst>
            <pc:docMk/>
            <pc:sldMk cId="1886607106" sldId="1607"/>
            <ac:picMk id="5122" creationId="{C40849F6-593A-4EA0-F6B2-517253C2054F}"/>
          </ac:picMkLst>
        </pc:picChg>
      </pc:sldChg>
      <pc:sldChg chg="del mod modShow">
        <pc:chgData name="Drgona, Jan" userId="8107277a-43fb-42e1-8aa0-684adf187181" providerId="ADAL" clId="{C2C67019-552D-4363-8ABD-E98ACA7330D6}" dt="2024-09-13T14:46:18.450" v="854" actId="47"/>
        <pc:sldMkLst>
          <pc:docMk/>
          <pc:sldMk cId="2372954023" sldId="1608"/>
        </pc:sldMkLst>
      </pc:sldChg>
      <pc:sldChg chg="addSp modSp mod">
        <pc:chgData name="Drgona, Jan" userId="8107277a-43fb-42e1-8aa0-684adf187181" providerId="ADAL" clId="{C2C67019-552D-4363-8ABD-E98ACA7330D6}" dt="2024-09-13T14:58:12.256" v="1068" actId="14100"/>
        <pc:sldMkLst>
          <pc:docMk/>
          <pc:sldMk cId="4096563906" sldId="1609"/>
        </pc:sldMkLst>
        <pc:spChg chg="mod">
          <ac:chgData name="Drgona, Jan" userId="8107277a-43fb-42e1-8aa0-684adf187181" providerId="ADAL" clId="{C2C67019-552D-4363-8ABD-E98ACA7330D6}" dt="2024-09-13T14:46:32.406" v="859" actId="255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C2C67019-552D-4363-8ABD-E98ACA7330D6}" dt="2024-09-13T14:56:59.481" v="1028" actId="1035"/>
          <ac:spMkLst>
            <pc:docMk/>
            <pc:sldMk cId="4096563906" sldId="1609"/>
            <ac:spMk id="5" creationId="{8757334F-737F-1A42-19BF-A5A2D4D5AFB0}"/>
          </ac:spMkLst>
        </pc:spChg>
        <pc:spChg chg="add mod">
          <ac:chgData name="Drgona, Jan" userId="8107277a-43fb-42e1-8aa0-684adf187181" providerId="ADAL" clId="{C2C67019-552D-4363-8ABD-E98ACA7330D6}" dt="2024-09-13T14:57:12.753" v="1043" actId="14100"/>
          <ac:spMkLst>
            <pc:docMk/>
            <pc:sldMk cId="4096563906" sldId="1609"/>
            <ac:spMk id="7" creationId="{57690751-B643-F80B-0484-F502107018F9}"/>
          </ac:spMkLst>
        </pc:spChg>
        <pc:spChg chg="mod">
          <ac:chgData name="Drgona, Jan" userId="8107277a-43fb-42e1-8aa0-684adf187181" providerId="ADAL" clId="{C2C67019-552D-4363-8ABD-E98ACA7330D6}" dt="2024-09-13T14:56:59.481" v="1028" actId="1035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C2C67019-552D-4363-8ABD-E98ACA7330D6}" dt="2024-09-13T14:54:44.207" v="972" actId="1076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C2C67019-552D-4363-8ABD-E98ACA7330D6}" dt="2024-09-13T14:58:09.581" v="1067" actId="14100"/>
          <ac:picMkLst>
            <pc:docMk/>
            <pc:sldMk cId="4096563906" sldId="1609"/>
            <ac:picMk id="13" creationId="{CC4857F1-2D5B-6A4F-911B-A9C852445A3B}"/>
          </ac:picMkLst>
        </pc:picChg>
        <pc:picChg chg="mod modCrop">
          <ac:chgData name="Drgona, Jan" userId="8107277a-43fb-42e1-8aa0-684adf187181" providerId="ADAL" clId="{C2C67019-552D-4363-8ABD-E98ACA7330D6}" dt="2024-09-13T14:58:06.479" v="1066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C2C67019-552D-4363-8ABD-E98ACA7330D6}" dt="2024-09-13T14:58:12.256" v="1068" actId="14100"/>
          <ac:picMkLst>
            <pc:docMk/>
            <pc:sldMk cId="4096563906" sldId="1609"/>
            <ac:picMk id="8194" creationId="{3435E081-EB91-F831-B505-5604CBE1C447}"/>
          </ac:picMkLst>
        </pc:picChg>
      </pc:sldChg>
      <pc:sldChg chg="del">
        <pc:chgData name="Drgona, Jan" userId="8107277a-43fb-42e1-8aa0-684adf187181" providerId="ADAL" clId="{C2C67019-552D-4363-8ABD-E98ACA7330D6}" dt="2024-09-13T03:45:36.508" v="282" actId="47"/>
        <pc:sldMkLst>
          <pc:docMk/>
          <pc:sldMk cId="3837190077" sldId="1610"/>
        </pc:sldMkLst>
      </pc:sldChg>
      <pc:sldChg chg="del">
        <pc:chgData name="Drgona, Jan" userId="8107277a-43fb-42e1-8aa0-684adf187181" providerId="ADAL" clId="{C2C67019-552D-4363-8ABD-E98ACA7330D6}" dt="2024-09-13T03:43:50.758" v="216" actId="47"/>
        <pc:sldMkLst>
          <pc:docMk/>
          <pc:sldMk cId="2605059396" sldId="1611"/>
        </pc:sldMkLst>
      </pc:sldChg>
      <pc:sldChg chg="del">
        <pc:chgData name="Drgona, Jan" userId="8107277a-43fb-42e1-8aa0-684adf187181" providerId="ADAL" clId="{C2C67019-552D-4363-8ABD-E98ACA7330D6}" dt="2024-09-13T03:45:36.508" v="282" actId="47"/>
        <pc:sldMkLst>
          <pc:docMk/>
          <pc:sldMk cId="1199223797" sldId="1612"/>
        </pc:sldMkLst>
      </pc:sldChg>
      <pc:sldChg chg="modSp new del mod ord modShow">
        <pc:chgData name="Drgona, Jan" userId="8107277a-43fb-42e1-8aa0-684adf187181" providerId="ADAL" clId="{C2C67019-552D-4363-8ABD-E98ACA7330D6}" dt="2024-09-14T02:54:33.133" v="3062" actId="47"/>
        <pc:sldMkLst>
          <pc:docMk/>
          <pc:sldMk cId="1023447642" sldId="1613"/>
        </pc:sldMkLst>
        <pc:spChg chg="mod">
          <ac:chgData name="Drgona, Jan" userId="8107277a-43fb-42e1-8aa0-684adf187181" providerId="ADAL" clId="{C2C67019-552D-4363-8ABD-E98ACA7330D6}" dt="2024-09-13T14:39:28.004" v="699" actId="20577"/>
          <ac:spMkLst>
            <pc:docMk/>
            <pc:sldMk cId="1023447642" sldId="1613"/>
            <ac:spMk id="3" creationId="{78BD02F7-BA68-D975-4059-8FB740F5890C}"/>
          </ac:spMkLst>
        </pc:spChg>
      </pc:sldChg>
      <pc:sldChg chg="modSp new del mod ord">
        <pc:chgData name="Drgona, Jan" userId="8107277a-43fb-42e1-8aa0-684adf187181" providerId="ADAL" clId="{C2C67019-552D-4363-8ABD-E98ACA7330D6}" dt="2024-09-14T01:57:22.968" v="1805" actId="47"/>
        <pc:sldMkLst>
          <pc:docMk/>
          <pc:sldMk cId="505878157" sldId="1614"/>
        </pc:sldMkLst>
        <pc:spChg chg="mod">
          <ac:chgData name="Drgona, Jan" userId="8107277a-43fb-42e1-8aa0-684adf187181" providerId="ADAL" clId="{C2C67019-552D-4363-8ABD-E98ACA7330D6}" dt="2024-09-13T03:37:08.482" v="129" actId="20577"/>
          <ac:spMkLst>
            <pc:docMk/>
            <pc:sldMk cId="505878157" sldId="1614"/>
            <ac:spMk id="3" creationId="{0269CEEB-7806-7F9B-0204-6760991C6B61}"/>
          </ac:spMkLst>
        </pc:spChg>
        <pc:spChg chg="mod">
          <ac:chgData name="Drgona, Jan" userId="8107277a-43fb-42e1-8aa0-684adf187181" providerId="ADAL" clId="{C2C67019-552D-4363-8ABD-E98ACA7330D6}" dt="2024-09-13T03:37:21.690" v="180" actId="20577"/>
          <ac:spMkLst>
            <pc:docMk/>
            <pc:sldMk cId="505878157" sldId="1614"/>
            <ac:spMk id="4" creationId="{AA4C6E7D-01F7-C810-B32A-B311A18E6654}"/>
          </ac:spMkLst>
        </pc:spChg>
      </pc:sldChg>
      <pc:sldChg chg="modSp new del mod">
        <pc:chgData name="Drgona, Jan" userId="8107277a-43fb-42e1-8aa0-684adf187181" providerId="ADAL" clId="{C2C67019-552D-4363-8ABD-E98ACA7330D6}" dt="2024-09-13T14:27:27.952" v="472" actId="47"/>
        <pc:sldMkLst>
          <pc:docMk/>
          <pc:sldMk cId="3387694586" sldId="1615"/>
        </pc:sldMkLst>
        <pc:spChg chg="mod">
          <ac:chgData name="Drgona, Jan" userId="8107277a-43fb-42e1-8aa0-684adf187181" providerId="ADAL" clId="{C2C67019-552D-4363-8ABD-E98ACA7330D6}" dt="2024-09-13T03:44:48.198" v="275" actId="20577"/>
          <ac:spMkLst>
            <pc:docMk/>
            <pc:sldMk cId="3387694586" sldId="1615"/>
            <ac:spMk id="3" creationId="{E8F09AF0-A903-E90E-C0F4-C28277EEFA59}"/>
          </ac:spMkLst>
        </pc:spChg>
      </pc:sldChg>
      <pc:sldChg chg="modSp new del mod ord">
        <pc:chgData name="Drgona, Jan" userId="8107277a-43fb-42e1-8aa0-684adf187181" providerId="ADAL" clId="{C2C67019-552D-4363-8ABD-E98ACA7330D6}" dt="2024-09-14T02:05:38.016" v="2112" actId="47"/>
        <pc:sldMkLst>
          <pc:docMk/>
          <pc:sldMk cId="487689018" sldId="1616"/>
        </pc:sldMkLst>
        <pc:spChg chg="mod">
          <ac:chgData name="Drgona, Jan" userId="8107277a-43fb-42e1-8aa0-684adf187181" providerId="ADAL" clId="{C2C67019-552D-4363-8ABD-E98ACA7330D6}" dt="2024-09-13T03:47:10.390" v="323" actId="20577"/>
          <ac:spMkLst>
            <pc:docMk/>
            <pc:sldMk cId="487689018" sldId="1616"/>
            <ac:spMk id="3" creationId="{82EBD82F-2CA8-8352-BC3E-BA0795AE9B6D}"/>
          </ac:spMkLst>
        </pc:spChg>
      </pc:sldChg>
      <pc:sldChg chg="modSp new del mod">
        <pc:chgData name="Drgona, Jan" userId="8107277a-43fb-42e1-8aa0-684adf187181" providerId="ADAL" clId="{C2C67019-552D-4363-8ABD-E98ACA7330D6}" dt="2024-09-14T02:41:58.046" v="2757" actId="47"/>
        <pc:sldMkLst>
          <pc:docMk/>
          <pc:sldMk cId="4041508520" sldId="1617"/>
        </pc:sldMkLst>
        <pc:spChg chg="mod">
          <ac:chgData name="Drgona, Jan" userId="8107277a-43fb-42e1-8aa0-684adf187181" providerId="ADAL" clId="{C2C67019-552D-4363-8ABD-E98ACA7330D6}" dt="2024-09-13T15:05:30.602" v="1320" actId="5793"/>
          <ac:spMkLst>
            <pc:docMk/>
            <pc:sldMk cId="4041508520" sldId="1617"/>
            <ac:spMk id="3" creationId="{374A5288-7529-77E3-254B-CB2EB83EB22C}"/>
          </ac:spMkLst>
        </pc:spChg>
      </pc:sldChg>
      <pc:sldChg chg="new del">
        <pc:chgData name="Drgona, Jan" userId="8107277a-43fb-42e1-8aa0-684adf187181" providerId="ADAL" clId="{C2C67019-552D-4363-8ABD-E98ACA7330D6}" dt="2024-09-14T01:46:19.307" v="1730" actId="47"/>
        <pc:sldMkLst>
          <pc:docMk/>
          <pc:sldMk cId="2053616544" sldId="1618"/>
        </pc:sldMkLst>
      </pc:sldChg>
      <pc:sldChg chg="delSp modSp add mod">
        <pc:chgData name="Drgona, Jan" userId="8107277a-43fb-42e1-8aa0-684adf187181" providerId="ADAL" clId="{C2C67019-552D-4363-8ABD-E98ACA7330D6}" dt="2024-09-14T03:26:27.088" v="4575"/>
        <pc:sldMkLst>
          <pc:docMk/>
          <pc:sldMk cId="3334997839" sldId="1618"/>
        </pc:sldMkLst>
        <pc:spChg chg="mod">
          <ac:chgData name="Drgona, Jan" userId="8107277a-43fb-42e1-8aa0-684adf187181" providerId="ADAL" clId="{C2C67019-552D-4363-8ABD-E98ACA7330D6}" dt="2024-09-14T03:26:27.088" v="4575"/>
          <ac:spMkLst>
            <pc:docMk/>
            <pc:sldMk cId="3334997839" sldId="1618"/>
            <ac:spMk id="3" creationId="{405BF8D3-9444-4EFE-82B3-4CD8D3BF8023}"/>
          </ac:spMkLst>
        </pc:spChg>
        <pc:spChg chg="del">
          <ac:chgData name="Drgona, Jan" userId="8107277a-43fb-42e1-8aa0-684adf187181" providerId="ADAL" clId="{C2C67019-552D-4363-8ABD-E98ACA7330D6}" dt="2024-09-14T02:29:18.663" v="2423" actId="478"/>
          <ac:spMkLst>
            <pc:docMk/>
            <pc:sldMk cId="3334997839" sldId="1618"/>
            <ac:spMk id="4" creationId="{D6411516-DA1E-20A9-E4A4-489CDF772D67}"/>
          </ac:spMkLst>
        </pc:spChg>
      </pc:sldChg>
      <pc:sldChg chg="new del">
        <pc:chgData name="Drgona, Jan" userId="8107277a-43fb-42e1-8aa0-684adf187181" providerId="ADAL" clId="{C2C67019-552D-4363-8ABD-E98ACA7330D6}" dt="2024-09-13T15:12:22.938" v="1322" actId="47"/>
        <pc:sldMkLst>
          <pc:docMk/>
          <pc:sldMk cId="3806961870" sldId="1618"/>
        </pc:sldMkLst>
      </pc:sldChg>
      <pc:sldChg chg="modSp add mod">
        <pc:chgData name="Drgona, Jan" userId="8107277a-43fb-42e1-8aa0-684adf187181" providerId="ADAL" clId="{C2C67019-552D-4363-8ABD-E98ACA7330D6}" dt="2024-09-14T03:27:13.941" v="4588" actId="20577"/>
        <pc:sldMkLst>
          <pc:docMk/>
          <pc:sldMk cId="2450845548" sldId="1619"/>
        </pc:sldMkLst>
        <pc:spChg chg="mod">
          <ac:chgData name="Drgona, Jan" userId="8107277a-43fb-42e1-8aa0-684adf187181" providerId="ADAL" clId="{C2C67019-552D-4363-8ABD-E98ACA7330D6}" dt="2024-09-14T03:26:29.472" v="4576"/>
          <ac:spMkLst>
            <pc:docMk/>
            <pc:sldMk cId="2450845548" sldId="1619"/>
            <ac:spMk id="3" creationId="{405BF8D3-9444-4EFE-82B3-4CD8D3BF8023}"/>
          </ac:spMkLst>
        </pc:spChg>
        <pc:spChg chg="mod">
          <ac:chgData name="Drgona, Jan" userId="8107277a-43fb-42e1-8aa0-684adf187181" providerId="ADAL" clId="{C2C67019-552D-4363-8ABD-E98ACA7330D6}" dt="2024-09-14T03:27:13.941" v="4588" actId="20577"/>
          <ac:spMkLst>
            <pc:docMk/>
            <pc:sldMk cId="2450845548" sldId="1619"/>
            <ac:spMk id="4" creationId="{D6411516-DA1E-20A9-E4A4-489CDF772D67}"/>
          </ac:spMkLst>
        </pc:spChg>
      </pc:sldChg>
      <pc:sldChg chg="addSp delSp modSp new mod delAnim modAnim">
        <pc:chgData name="Drgona, Jan" userId="8107277a-43fb-42e1-8aa0-684adf187181" providerId="ADAL" clId="{C2C67019-552D-4363-8ABD-E98ACA7330D6}" dt="2024-09-14T03:53:45.182" v="4875" actId="1037"/>
        <pc:sldMkLst>
          <pc:docMk/>
          <pc:sldMk cId="157707576" sldId="1620"/>
        </pc:sldMkLst>
        <pc:spChg chg="mod">
          <ac:chgData name="Drgona, Jan" userId="8107277a-43fb-42e1-8aa0-684adf187181" providerId="ADAL" clId="{C2C67019-552D-4363-8ABD-E98ACA7330D6}" dt="2024-09-14T03:32:25.362" v="4599" actId="20577"/>
          <ac:spMkLst>
            <pc:docMk/>
            <pc:sldMk cId="157707576" sldId="1620"/>
            <ac:spMk id="3" creationId="{48A2D668-BF2D-08EE-ACBB-85FF98C45098}"/>
          </ac:spMkLst>
        </pc:spChg>
        <pc:spChg chg="del">
          <ac:chgData name="Drgona, Jan" userId="8107277a-43fb-42e1-8aa0-684adf187181" providerId="ADAL" clId="{C2C67019-552D-4363-8ABD-E98ACA7330D6}" dt="2024-09-14T03:32:17.178" v="4589" actId="478"/>
          <ac:spMkLst>
            <pc:docMk/>
            <pc:sldMk cId="157707576" sldId="1620"/>
            <ac:spMk id="4" creationId="{E3FF08BD-140D-4C18-8A98-8925146DB7D5}"/>
          </ac:spMkLst>
        </pc:spChg>
        <pc:spChg chg="add mod">
          <ac:chgData name="Drgona, Jan" userId="8107277a-43fb-42e1-8aa0-684adf187181" providerId="ADAL" clId="{C2C67019-552D-4363-8ABD-E98ACA7330D6}" dt="2024-09-14T03:33:09.439" v="4649" actId="1076"/>
          <ac:spMkLst>
            <pc:docMk/>
            <pc:sldMk cId="157707576" sldId="1620"/>
            <ac:spMk id="6" creationId="{DE2CAD33-C907-8081-A032-284C3A67EFFF}"/>
          </ac:spMkLst>
        </pc:spChg>
        <pc:spChg chg="add del">
          <ac:chgData name="Drgona, Jan" userId="8107277a-43fb-42e1-8aa0-684adf187181" providerId="ADAL" clId="{C2C67019-552D-4363-8ABD-E98ACA7330D6}" dt="2024-09-14T03:42:14.230" v="4655" actId="22"/>
          <ac:spMkLst>
            <pc:docMk/>
            <pc:sldMk cId="157707576" sldId="1620"/>
            <ac:spMk id="9" creationId="{8F0395F4-1F77-A752-11D0-EFD7204B70D2}"/>
          </ac:spMkLst>
        </pc:spChg>
        <pc:spChg chg="add mod">
          <ac:chgData name="Drgona, Jan" userId="8107277a-43fb-42e1-8aa0-684adf187181" providerId="ADAL" clId="{C2C67019-552D-4363-8ABD-E98ACA7330D6}" dt="2024-09-14T03:50:38.496" v="4845" actId="1076"/>
          <ac:spMkLst>
            <pc:docMk/>
            <pc:sldMk cId="157707576" sldId="1620"/>
            <ac:spMk id="10" creationId="{51E39DAD-55FF-859D-E30B-7E712AF09CCB}"/>
          </ac:spMkLst>
        </pc:spChg>
        <pc:spChg chg="add mod">
          <ac:chgData name="Drgona, Jan" userId="8107277a-43fb-42e1-8aa0-684adf187181" providerId="ADAL" clId="{C2C67019-552D-4363-8ABD-E98ACA7330D6}" dt="2024-09-14T03:53:45.182" v="4875" actId="1037"/>
          <ac:spMkLst>
            <pc:docMk/>
            <pc:sldMk cId="157707576" sldId="1620"/>
            <ac:spMk id="13" creationId="{FA211521-D8E0-27A5-0CEA-5A108C4A01B2}"/>
          </ac:spMkLst>
        </pc:spChg>
        <pc:spChg chg="add mod">
          <ac:chgData name="Drgona, Jan" userId="8107277a-43fb-42e1-8aa0-684adf187181" providerId="ADAL" clId="{C2C67019-552D-4363-8ABD-E98ACA7330D6}" dt="2024-09-14T03:47:48.083" v="4739" actId="1076"/>
          <ac:spMkLst>
            <pc:docMk/>
            <pc:sldMk cId="157707576" sldId="1620"/>
            <ac:spMk id="16" creationId="{6E95E728-6A41-B150-DC3F-81BA6A780B83}"/>
          </ac:spMkLst>
        </pc:spChg>
        <pc:spChg chg="add mod">
          <ac:chgData name="Drgona, Jan" userId="8107277a-43fb-42e1-8aa0-684adf187181" providerId="ADAL" clId="{C2C67019-552D-4363-8ABD-E98ACA7330D6}" dt="2024-09-14T03:51:11.872" v="4869" actId="1035"/>
          <ac:spMkLst>
            <pc:docMk/>
            <pc:sldMk cId="157707576" sldId="1620"/>
            <ac:spMk id="17" creationId="{CDE2D976-AF3D-05B7-CE6E-2F7327308968}"/>
          </ac:spMkLst>
        </pc:spChg>
        <pc:picChg chg="add del mod">
          <ac:chgData name="Drgona, Jan" userId="8107277a-43fb-42e1-8aa0-684adf187181" providerId="ADAL" clId="{C2C67019-552D-4363-8ABD-E98ACA7330D6}" dt="2024-09-14T03:43:47.507" v="4691" actId="478"/>
          <ac:picMkLst>
            <pc:docMk/>
            <pc:sldMk cId="157707576" sldId="1620"/>
            <ac:picMk id="7" creationId="{88EC9C3A-7AE2-8B22-3A6F-A8E056B53176}"/>
          </ac:picMkLst>
        </pc:picChg>
        <pc:picChg chg="add mod">
          <ac:chgData name="Drgona, Jan" userId="8107277a-43fb-42e1-8aa0-684adf187181" providerId="ADAL" clId="{C2C67019-552D-4363-8ABD-E98ACA7330D6}" dt="2024-09-14T03:50:38.496" v="4845" actId="1076"/>
          <ac:picMkLst>
            <pc:docMk/>
            <pc:sldMk cId="157707576" sldId="1620"/>
            <ac:picMk id="12" creationId="{21AB1728-2A8C-F0AD-BFFA-EF7EB166E93E}"/>
          </ac:picMkLst>
        </pc:picChg>
        <pc:picChg chg="add mod">
          <ac:chgData name="Drgona, Jan" userId="8107277a-43fb-42e1-8aa0-684adf187181" providerId="ADAL" clId="{C2C67019-552D-4363-8ABD-E98ACA7330D6}" dt="2024-09-14T03:51:06.098" v="4852" actId="14100"/>
          <ac:picMkLst>
            <pc:docMk/>
            <pc:sldMk cId="157707576" sldId="1620"/>
            <ac:picMk id="15" creationId="{CEF6178C-6AAA-EF9E-38A2-BBE0C32FB853}"/>
          </ac:picMkLst>
        </pc:picChg>
      </pc:sldChg>
      <pc:sldChg chg="addSp modSp new del mod">
        <pc:chgData name="Drgona, Jan" userId="8107277a-43fb-42e1-8aa0-684adf187181" providerId="ADAL" clId="{C2C67019-552D-4363-8ABD-E98ACA7330D6}" dt="2024-09-14T03:02:51.796" v="3390" actId="47"/>
        <pc:sldMkLst>
          <pc:docMk/>
          <pc:sldMk cId="2123068320" sldId="1621"/>
        </pc:sldMkLst>
        <pc:spChg chg="mod">
          <ac:chgData name="Drgona, Jan" userId="8107277a-43fb-42e1-8aa0-684adf187181" providerId="ADAL" clId="{C2C67019-552D-4363-8ABD-E98ACA7330D6}" dt="2024-09-14T03:00:57.591" v="3361" actId="255"/>
          <ac:spMkLst>
            <pc:docMk/>
            <pc:sldMk cId="2123068320" sldId="1621"/>
            <ac:spMk id="3" creationId="{A8B0A6A8-4AEE-8262-0768-32ADAD879E67}"/>
          </ac:spMkLst>
        </pc:spChg>
        <pc:picChg chg="add mod">
          <ac:chgData name="Drgona, Jan" userId="8107277a-43fb-42e1-8aa0-684adf187181" providerId="ADAL" clId="{C2C67019-552D-4363-8ABD-E98ACA7330D6}" dt="2024-09-14T03:01:13.811" v="3362"/>
          <ac:picMkLst>
            <pc:docMk/>
            <pc:sldMk cId="2123068320" sldId="1621"/>
            <ac:picMk id="5" creationId="{C1332C5C-CF90-2EB4-7382-113DE8F9CB7A}"/>
          </ac:picMkLst>
        </pc:picChg>
        <pc:picChg chg="add mod">
          <ac:chgData name="Drgona, Jan" userId="8107277a-43fb-42e1-8aa0-684adf187181" providerId="ADAL" clId="{C2C67019-552D-4363-8ABD-E98ACA7330D6}" dt="2024-09-14T03:01:19.410" v="3363"/>
          <ac:picMkLst>
            <pc:docMk/>
            <pc:sldMk cId="2123068320" sldId="1621"/>
            <ac:picMk id="6" creationId="{7A9ED5A7-B749-CC5B-27EC-F4E90E8D6CF5}"/>
          </ac:picMkLst>
        </pc:picChg>
      </pc:sldChg>
      <pc:sldChg chg="delSp modSp add mod">
        <pc:chgData name="Drgona, Jan" userId="8107277a-43fb-42e1-8aa0-684adf187181" providerId="ADAL" clId="{C2C67019-552D-4363-8ABD-E98ACA7330D6}" dt="2024-09-14T03:21:50.676" v="4441" actId="20577"/>
        <pc:sldMkLst>
          <pc:docMk/>
          <pc:sldMk cId="1230750741" sldId="1622"/>
        </pc:sldMkLst>
        <pc:spChg chg="mod">
          <ac:chgData name="Drgona, Jan" userId="8107277a-43fb-42e1-8aa0-684adf187181" providerId="ADAL" clId="{C2C67019-552D-4363-8ABD-E98ACA7330D6}" dt="2024-09-14T03:21:02.275" v="4436" actId="20577"/>
          <ac:spMkLst>
            <pc:docMk/>
            <pc:sldMk cId="1230750741" sldId="1622"/>
            <ac:spMk id="3" creationId="{3E5A0DF7-D83C-4F59-9C27-EB354BEFB18F}"/>
          </ac:spMkLst>
        </pc:spChg>
        <pc:spChg chg="mod">
          <ac:chgData name="Drgona, Jan" userId="8107277a-43fb-42e1-8aa0-684adf187181" providerId="ADAL" clId="{C2C67019-552D-4363-8ABD-E98ACA7330D6}" dt="2024-09-14T03:21:50.676" v="4441" actId="20577"/>
          <ac:spMkLst>
            <pc:docMk/>
            <pc:sldMk cId="1230750741" sldId="1622"/>
            <ac:spMk id="8" creationId="{A71B3727-CFAA-0260-BD00-C53EEA35EDAA}"/>
          </ac:spMkLst>
        </pc:spChg>
        <pc:spChg chg="del">
          <ac:chgData name="Drgona, Jan" userId="8107277a-43fb-42e1-8aa0-684adf187181" providerId="ADAL" clId="{C2C67019-552D-4363-8ABD-E98ACA7330D6}" dt="2024-09-14T03:10:26.121" v="3717" actId="478"/>
          <ac:spMkLst>
            <pc:docMk/>
            <pc:sldMk cId="1230750741" sldId="1622"/>
            <ac:spMk id="9" creationId="{03EE05DE-9378-6A1D-FDA2-E8727193323F}"/>
          </ac:spMkLst>
        </pc:spChg>
        <pc:spChg chg="mod">
          <ac:chgData name="Drgona, Jan" userId="8107277a-43fb-42e1-8aa0-684adf187181" providerId="ADAL" clId="{C2C67019-552D-4363-8ABD-E98ACA7330D6}" dt="2024-09-14T03:11:05.567" v="3749" actId="1076"/>
          <ac:spMkLst>
            <pc:docMk/>
            <pc:sldMk cId="1230750741" sldId="1622"/>
            <ac:spMk id="10" creationId="{3DBA8A65-F46B-9B06-29FB-68C9B7EEB3EE}"/>
          </ac:spMkLst>
        </pc:spChg>
        <pc:picChg chg="del">
          <ac:chgData name="Drgona, Jan" userId="8107277a-43fb-42e1-8aa0-684adf187181" providerId="ADAL" clId="{C2C67019-552D-4363-8ABD-E98ACA7330D6}" dt="2024-09-14T03:10:26.729" v="3718" actId="478"/>
          <ac:picMkLst>
            <pc:docMk/>
            <pc:sldMk cId="1230750741" sldId="1622"/>
            <ac:picMk id="6" creationId="{27C4FC82-9EB7-4A14-AC47-9F00B6973830}"/>
          </ac:picMkLst>
        </pc:picChg>
      </pc:sldChg>
      <pc:sldChg chg="new del">
        <pc:chgData name="Drgona, Jan" userId="8107277a-43fb-42e1-8aa0-684adf187181" providerId="ADAL" clId="{C2C67019-552D-4363-8ABD-E98ACA7330D6}" dt="2024-09-14T03:59:10.574" v="4881" actId="680"/>
        <pc:sldMkLst>
          <pc:docMk/>
          <pc:sldMk cId="711642491" sldId="1623"/>
        </pc:sldMkLst>
      </pc:sldChg>
      <pc:sldChg chg="addSp delSp modSp new del mod ord">
        <pc:chgData name="Drgona, Jan" userId="8107277a-43fb-42e1-8aa0-684adf187181" providerId="ADAL" clId="{C2C67019-552D-4363-8ABD-E98ACA7330D6}" dt="2024-09-14T04:01:12.440" v="4943" actId="47"/>
        <pc:sldMkLst>
          <pc:docMk/>
          <pc:sldMk cId="1463131358" sldId="1623"/>
        </pc:sldMkLst>
        <pc:spChg chg="mod">
          <ac:chgData name="Drgona, Jan" userId="8107277a-43fb-42e1-8aa0-684adf187181" providerId="ADAL" clId="{C2C67019-552D-4363-8ABD-E98ACA7330D6}" dt="2024-09-14T04:00:51.831" v="4940" actId="20577"/>
          <ac:spMkLst>
            <pc:docMk/>
            <pc:sldMk cId="1463131358" sldId="1623"/>
            <ac:spMk id="3" creationId="{63121611-FAFA-3386-9D8D-1FA3FF4F853D}"/>
          </ac:spMkLst>
        </pc:spChg>
        <pc:spChg chg="del">
          <ac:chgData name="Drgona, Jan" userId="8107277a-43fb-42e1-8aa0-684adf187181" providerId="ADAL" clId="{C2C67019-552D-4363-8ABD-E98ACA7330D6}" dt="2024-09-14T03:59:15.264" v="4885" actId="478"/>
          <ac:spMkLst>
            <pc:docMk/>
            <pc:sldMk cId="1463131358" sldId="1623"/>
            <ac:spMk id="4" creationId="{3911C7B1-9283-0C3A-6D9F-0740BC1FB13A}"/>
          </ac:spMkLst>
        </pc:spChg>
        <pc:picChg chg="add mod">
          <ac:chgData name="Drgona, Jan" userId="8107277a-43fb-42e1-8aa0-684adf187181" providerId="ADAL" clId="{C2C67019-552D-4363-8ABD-E98ACA7330D6}" dt="2024-09-14T04:00:55.424" v="4942" actId="1076"/>
          <ac:picMkLst>
            <pc:docMk/>
            <pc:sldMk cId="1463131358" sldId="1623"/>
            <ac:picMk id="9218" creationId="{993D67F3-5ACE-424D-4EA3-06B89DCDD159}"/>
          </ac:picMkLst>
        </pc:picChg>
      </pc:sldChg>
      <pc:sldChg chg="addSp delSp modSp add mod">
        <pc:chgData name="Drgona, Jan" userId="8107277a-43fb-42e1-8aa0-684adf187181" providerId="ADAL" clId="{C2C67019-552D-4363-8ABD-E98ACA7330D6}" dt="2024-09-14T04:09:24.067" v="5056" actId="20577"/>
        <pc:sldMkLst>
          <pc:docMk/>
          <pc:sldMk cId="3951290381" sldId="1623"/>
        </pc:sldMkLst>
        <pc:spChg chg="mod">
          <ac:chgData name="Drgona, Jan" userId="8107277a-43fb-42e1-8aa0-684adf187181" providerId="ADAL" clId="{C2C67019-552D-4363-8ABD-E98ACA7330D6}" dt="2024-09-14T04:07:06.381" v="4956" actId="20577"/>
          <ac:spMkLst>
            <pc:docMk/>
            <pc:sldMk cId="3951290381" sldId="1623"/>
            <ac:spMk id="3" creationId="{C02DDCAC-DB40-42AA-84D5-1F56C162BF1B}"/>
          </ac:spMkLst>
        </pc:spChg>
        <pc:spChg chg="mod">
          <ac:chgData name="Drgona, Jan" userId="8107277a-43fb-42e1-8aa0-684adf187181" providerId="ADAL" clId="{C2C67019-552D-4363-8ABD-E98ACA7330D6}" dt="2024-09-14T04:08:43.984" v="5047" actId="20577"/>
          <ac:spMkLst>
            <pc:docMk/>
            <pc:sldMk cId="3951290381" sldId="1623"/>
            <ac:spMk id="4" creationId="{ACF25963-6C0F-FD0E-0A16-138F1279DAA3}"/>
          </ac:spMkLst>
        </pc:spChg>
        <pc:spChg chg="mod">
          <ac:chgData name="Drgona, Jan" userId="8107277a-43fb-42e1-8aa0-684adf187181" providerId="ADAL" clId="{C2C67019-552D-4363-8ABD-E98ACA7330D6}" dt="2024-09-14T04:09:24.067" v="5056" actId="20577"/>
          <ac:spMkLst>
            <pc:docMk/>
            <pc:sldMk cId="3951290381" sldId="1623"/>
            <ac:spMk id="10" creationId="{744AEE57-C02C-EB4D-AB40-30C4CF48047A}"/>
          </ac:spMkLst>
        </pc:spChg>
        <pc:picChg chg="add mod">
          <ac:chgData name="Drgona, Jan" userId="8107277a-43fb-42e1-8aa0-684adf187181" providerId="ADAL" clId="{C2C67019-552D-4363-8ABD-E98ACA7330D6}" dt="2024-09-14T04:07:25.349" v="4961" actId="14100"/>
          <ac:picMkLst>
            <pc:docMk/>
            <pc:sldMk cId="3951290381" sldId="1623"/>
            <ac:picMk id="6" creationId="{980772F9-C756-12B8-9F63-B0FD5AEAD7EA}"/>
          </ac:picMkLst>
        </pc:picChg>
        <pc:picChg chg="del">
          <ac:chgData name="Drgona, Jan" userId="8107277a-43fb-42e1-8aa0-684adf187181" providerId="ADAL" clId="{C2C67019-552D-4363-8ABD-E98ACA7330D6}" dt="2024-09-14T04:07:08.021" v="4957" actId="478"/>
          <ac:picMkLst>
            <pc:docMk/>
            <pc:sldMk cId="3951290381" sldId="1623"/>
            <ac:picMk id="11" creationId="{FCB10E31-9B1B-458E-8799-DF94A71DA4CC}"/>
          </ac:picMkLst>
        </pc:picChg>
        <pc:picChg chg="del">
          <ac:chgData name="Drgona, Jan" userId="8107277a-43fb-42e1-8aa0-684adf187181" providerId="ADAL" clId="{C2C67019-552D-4363-8ABD-E98ACA7330D6}" dt="2024-09-14T04:07:08.475" v="4958" actId="478"/>
          <ac:picMkLst>
            <pc:docMk/>
            <pc:sldMk cId="3951290381" sldId="1623"/>
            <ac:picMk id="1026" creationId="{A502577D-3B8D-4378-B0BC-A676F5E882B6}"/>
          </ac:picMkLst>
        </pc:picChg>
      </pc:sldChg>
    </pc:docChg>
  </pc:docChgLst>
  <pc:docChgLst>
    <pc:chgData name="Drgona, Jan" userId="8107277a-43fb-42e1-8aa0-684adf187181" providerId="ADAL" clId="{464C8FBA-A678-47A1-B282-38BA2FCFBA7B}"/>
    <pc:docChg chg="undo custSel addSld delSld modSld sldOrd addSection modSection">
      <pc:chgData name="Drgona, Jan" userId="8107277a-43fb-42e1-8aa0-684adf187181" providerId="ADAL" clId="{464C8FBA-A678-47A1-B282-38BA2FCFBA7B}" dt="2024-03-27T17:16:02.227" v="5214" actId="2696"/>
      <pc:docMkLst>
        <pc:docMk/>
      </pc:docMkLst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1244961172" sldId="273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1165423220" sldId="281"/>
        </pc:sldMkLst>
        <pc:spChg chg="mod">
          <ac:chgData name="Drgona, Jan" userId="8107277a-43fb-42e1-8aa0-684adf187181" providerId="ADAL" clId="{464C8FBA-A678-47A1-B282-38BA2FCFBA7B}" dt="2024-03-27T02:07:58.927" v="5036" actId="255"/>
          <ac:spMkLst>
            <pc:docMk/>
            <pc:sldMk cId="1165423220" sldId="281"/>
            <ac:spMk id="3" creationId="{C02DDCAC-DB40-42AA-84D5-1F56C162BF1B}"/>
          </ac:spMkLst>
        </pc:spChg>
        <pc:spChg chg="mod">
          <ac:chgData name="Drgona, Jan" userId="8107277a-43fb-42e1-8aa0-684adf187181" providerId="ADAL" clId="{464C8FBA-A678-47A1-B282-38BA2FCFBA7B}" dt="2024-03-27T01:52:42.052" v="4660" actId="255"/>
          <ac:spMkLst>
            <pc:docMk/>
            <pc:sldMk cId="1165423220" sldId="281"/>
            <ac:spMk id="4" creationId="{806AC1D1-45E0-FA54-4401-6E471B879699}"/>
          </ac:spMkLst>
        </pc:spChg>
        <pc:spChg chg="mod">
          <ac:chgData name="Drgona, Jan" userId="8107277a-43fb-42e1-8aa0-684adf187181" providerId="ADAL" clId="{464C8FBA-A678-47A1-B282-38BA2FCFBA7B}" dt="2024-03-27T02:08:09.988" v="5037" actId="255"/>
          <ac:spMkLst>
            <pc:docMk/>
            <pc:sldMk cId="1165423220" sldId="281"/>
            <ac:spMk id="10" creationId="{744AEE57-C02C-EB4D-AB40-30C4CF48047A}"/>
          </ac:spMkLst>
        </pc:spChg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3120162058" sldId="630"/>
        </pc:sldMkLst>
      </pc:sldChg>
      <pc:sldChg chg="del">
        <pc:chgData name="Drgona, Jan" userId="8107277a-43fb-42e1-8aa0-684adf187181" providerId="ADAL" clId="{464C8FBA-A678-47A1-B282-38BA2FCFBA7B}" dt="2024-03-27T00:44:15.706" v="3310" actId="47"/>
        <pc:sldMkLst>
          <pc:docMk/>
          <pc:sldMk cId="1088684960" sldId="852"/>
        </pc:sldMkLst>
      </pc:sldChg>
      <pc:sldChg chg="modSp del mod modShow">
        <pc:chgData name="Drgona, Jan" userId="8107277a-43fb-42e1-8aa0-684adf187181" providerId="ADAL" clId="{464C8FBA-A678-47A1-B282-38BA2FCFBA7B}" dt="2024-03-27T01:29:11.345" v="4317" actId="47"/>
        <pc:sldMkLst>
          <pc:docMk/>
          <pc:sldMk cId="328018078" sldId="1116"/>
        </pc:sldMkLst>
        <pc:spChg chg="mod">
          <ac:chgData name="Drgona, Jan" userId="8107277a-43fb-42e1-8aa0-684adf187181" providerId="ADAL" clId="{464C8FBA-A678-47A1-B282-38BA2FCFBA7B}" dt="2024-03-26T15:52:14.974" v="65" actId="255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6T22:33:51.136" v="987" actId="108"/>
          <ac:spMkLst>
            <pc:docMk/>
            <pc:sldMk cId="328018078" sldId="1116"/>
            <ac:spMk id="10" creationId="{D8FCF259-1334-3940-8D43-7E6D530433B1}"/>
          </ac:spMkLst>
        </pc:spChg>
      </pc:sldChg>
      <pc:sldChg chg="modSp mod">
        <pc:chgData name="Drgona, Jan" userId="8107277a-43fb-42e1-8aa0-684adf187181" providerId="ADAL" clId="{464C8FBA-A678-47A1-B282-38BA2FCFBA7B}" dt="2024-03-27T15:44:36.137" v="5157" actId="403"/>
        <pc:sldMkLst>
          <pc:docMk/>
          <pc:sldMk cId="3565765422" sldId="1118"/>
        </pc:sldMkLst>
        <pc:spChg chg="mod">
          <ac:chgData name="Drgona, Jan" userId="8107277a-43fb-42e1-8aa0-684adf187181" providerId="ADAL" clId="{464C8FBA-A678-47A1-B282-38BA2FCFBA7B}" dt="2024-03-27T15:44:36.137" v="5157" actId="403"/>
          <ac:spMkLst>
            <pc:docMk/>
            <pc:sldMk cId="3565765422" sldId="1118"/>
            <ac:spMk id="2" creationId="{8BDFD0D9-1CAC-4FBD-8120-CBD5A07EB995}"/>
          </ac:spMkLst>
        </pc:spChg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1309659687" sldId="1139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651697254" sldId="1357"/>
        </pc:sldMkLst>
        <pc:spChg chg="mod">
          <ac:chgData name="Drgona, Jan" userId="8107277a-43fb-42e1-8aa0-684adf187181" providerId="ADAL" clId="{464C8FBA-A678-47A1-B282-38BA2FCFBA7B}" dt="2024-03-27T02:07:35.508" v="5027" actId="255"/>
          <ac:spMkLst>
            <pc:docMk/>
            <pc:sldMk cId="651697254" sldId="1357"/>
            <ac:spMk id="3" creationId="{C02DDCAC-DB40-42AA-84D5-1F56C162BF1B}"/>
          </ac:spMkLst>
        </pc:spChg>
      </pc:sldChg>
      <pc:sldChg chg="mod ord modShow">
        <pc:chgData name="Drgona, Jan" userId="8107277a-43fb-42e1-8aa0-684adf187181" providerId="ADAL" clId="{464C8FBA-A678-47A1-B282-38BA2FCFBA7B}" dt="2024-03-27T00:14:51.357" v="2617"/>
        <pc:sldMkLst>
          <pc:docMk/>
          <pc:sldMk cId="4206595840" sldId="1406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892426157" sldId="1417"/>
        </pc:sldMkLst>
        <pc:spChg chg="mod">
          <ac:chgData name="Drgona, Jan" userId="8107277a-43fb-42e1-8aa0-684adf187181" providerId="ADAL" clId="{464C8FBA-A678-47A1-B282-38BA2FCFBA7B}" dt="2024-03-27T02:07:47.859" v="5035" actId="20577"/>
          <ac:spMkLst>
            <pc:docMk/>
            <pc:sldMk cId="892426157" sldId="1417"/>
            <ac:spMk id="2" creationId="{D22BFC1C-00D1-4843-95DB-A3E3087F3522}"/>
          </ac:spMkLst>
        </pc:spChg>
        <pc:spChg chg="mod">
          <ac:chgData name="Drgona, Jan" userId="8107277a-43fb-42e1-8aa0-684adf187181" providerId="ADAL" clId="{464C8FBA-A678-47A1-B282-38BA2FCFBA7B}" dt="2024-03-27T01:48:50.640" v="4568" actId="255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464C8FBA-A678-47A1-B282-38BA2FCFBA7B}" dt="2024-03-27T01:48:53.932" v="4569" actId="255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464C8FBA-A678-47A1-B282-38BA2FCFBA7B}" dt="2024-03-27T01:52:56.656" v="4662" actId="255"/>
          <ac:spMkLst>
            <pc:docMk/>
            <pc:sldMk cId="892426157" sldId="1417"/>
            <ac:spMk id="13" creationId="{A31A1DCA-581A-2A45-9F44-69EF7D36DA5E}"/>
          </ac:spMkLst>
        </pc:spChg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3773397961" sldId="1418"/>
        </pc:sldMkLst>
        <pc:spChg chg="mod">
          <ac:chgData name="Drgona, Jan" userId="8107277a-43fb-42e1-8aa0-684adf187181" providerId="ADAL" clId="{464C8FBA-A678-47A1-B282-38BA2FCFBA7B}" dt="2024-03-27T00:52:43.599" v="3644" actId="20577"/>
          <ac:spMkLst>
            <pc:docMk/>
            <pc:sldMk cId="3773397961" sldId="1418"/>
            <ac:spMk id="3" creationId="{82900DBC-2E1F-46F6-8879-C780EF5D11E0}"/>
          </ac:spMkLst>
        </pc:spChg>
      </pc:sldChg>
      <pc:sldChg chg="mod ord modShow">
        <pc:chgData name="Drgona, Jan" userId="8107277a-43fb-42e1-8aa0-684adf187181" providerId="ADAL" clId="{464C8FBA-A678-47A1-B282-38BA2FCFBA7B}" dt="2024-03-27T00:14:51.357" v="261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302003084" sldId="1495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3384362676" sldId="1497"/>
        </pc:sldMkLst>
        <pc:spChg chg="mod">
          <ac:chgData name="Drgona, Jan" userId="8107277a-43fb-42e1-8aa0-684adf187181" providerId="ADAL" clId="{464C8FBA-A678-47A1-B282-38BA2FCFBA7B}" dt="2024-03-27T00:52:46.310" v="3645" actId="20577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464C8FBA-A678-47A1-B282-38BA2FCFBA7B}" dt="2024-03-27T02:07:24.656" v="5026" actId="1035"/>
          <ac:spMkLst>
            <pc:docMk/>
            <pc:sldMk cId="3384362676" sldId="1497"/>
            <ac:spMk id="19" creationId="{EC1AC20F-ACA2-4D34-AF23-26B0B676A76E}"/>
          </ac:spMkLst>
        </pc:spChg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3165259775" sldId="1498"/>
        </pc:sldMkLst>
        <pc:spChg chg="mod">
          <ac:chgData name="Drgona, Jan" userId="8107277a-43fb-42e1-8aa0-684adf187181" providerId="ADAL" clId="{464C8FBA-A678-47A1-B282-38BA2FCFBA7B}" dt="2024-03-27T02:04:52.484" v="4995" actId="255"/>
          <ac:spMkLst>
            <pc:docMk/>
            <pc:sldMk cId="3165259775" sldId="1498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7T02:06:38.606" v="5007" actId="255"/>
          <ac:spMkLst>
            <pc:docMk/>
            <pc:sldMk cId="3165259775" sldId="1498"/>
            <ac:spMk id="29" creationId="{0ABFE510-24D3-46CD-8696-49445646B79A}"/>
          </ac:spMkLst>
        </pc:spChg>
      </pc:sldChg>
      <pc:sldChg chg="addSp delSp modSp mod ord">
        <pc:chgData name="Drgona, Jan" userId="8107277a-43fb-42e1-8aa0-684adf187181" providerId="ADAL" clId="{464C8FBA-A678-47A1-B282-38BA2FCFBA7B}" dt="2024-03-27T17:15:17.776" v="5213" actId="1038"/>
        <pc:sldMkLst>
          <pc:docMk/>
          <pc:sldMk cId="2255674926" sldId="1517"/>
        </pc:sldMkLst>
        <pc:spChg chg="mod">
          <ac:chgData name="Drgona, Jan" userId="8107277a-43fb-42e1-8aa0-684adf187181" providerId="ADAL" clId="{464C8FBA-A678-47A1-B282-38BA2FCFBA7B}" dt="2024-03-27T17:15:17.776" v="5213" actId="1038"/>
          <ac:spMkLst>
            <pc:docMk/>
            <pc:sldMk cId="2255674926" sldId="1517"/>
            <ac:spMk id="30" creationId="{4BB5C7A5-1DCB-4876-9D72-C59266B26EBA}"/>
          </ac:spMkLst>
        </pc:spChg>
        <pc:picChg chg="add mod">
          <ac:chgData name="Drgona, Jan" userId="8107277a-43fb-42e1-8aa0-684adf187181" providerId="ADAL" clId="{464C8FBA-A678-47A1-B282-38BA2FCFBA7B}" dt="2024-03-27T17:15:07.222" v="5182" actId="14100"/>
          <ac:picMkLst>
            <pc:docMk/>
            <pc:sldMk cId="2255674926" sldId="1517"/>
            <ac:picMk id="6" creationId="{43EC2017-B05A-B224-BDBE-97302C7370A4}"/>
          </ac:picMkLst>
        </pc:picChg>
        <pc:picChg chg="del">
          <ac:chgData name="Drgona, Jan" userId="8107277a-43fb-42e1-8aa0-684adf187181" providerId="ADAL" clId="{464C8FBA-A678-47A1-B282-38BA2FCFBA7B}" dt="2024-03-27T17:14:59.113" v="5179" actId="478"/>
          <ac:picMkLst>
            <pc:docMk/>
            <pc:sldMk cId="2255674926" sldId="1517"/>
            <ac:picMk id="2056" creationId="{39AAE337-1CF8-4317-AC30-B9F2F75A70F4}"/>
          </ac:picMkLst>
        </pc:picChg>
      </pc:sldChg>
      <pc:sldChg chg="modSp del mod modShow">
        <pc:chgData name="Drgona, Jan" userId="8107277a-43fb-42e1-8aa0-684adf187181" providerId="ADAL" clId="{464C8FBA-A678-47A1-B282-38BA2FCFBA7B}" dt="2024-03-27T01:47:56.402" v="4528" actId="47"/>
        <pc:sldMkLst>
          <pc:docMk/>
          <pc:sldMk cId="2126851587" sldId="1518"/>
        </pc:sldMkLst>
        <pc:spChg chg="mod">
          <ac:chgData name="Drgona, Jan" userId="8107277a-43fb-42e1-8aa0-684adf187181" providerId="ADAL" clId="{464C8FBA-A678-47A1-B282-38BA2FCFBA7B}" dt="2024-03-27T00:51:22.029" v="3618" actId="20577"/>
          <ac:spMkLst>
            <pc:docMk/>
            <pc:sldMk cId="2126851587" sldId="1518"/>
            <ac:spMk id="3" creationId="{195D5435-C29E-A956-3B43-BC7250B2F665}"/>
          </ac:spMkLst>
        </pc:spChg>
      </pc:sldChg>
      <pc:sldChg chg="modSp mod ord modShow">
        <pc:chgData name="Drgona, Jan" userId="8107277a-43fb-42e1-8aa0-684adf187181" providerId="ADAL" clId="{464C8FBA-A678-47A1-B282-38BA2FCFBA7B}" dt="2024-03-26T22:50:32.063" v="1363" actId="20577"/>
        <pc:sldMkLst>
          <pc:docMk/>
          <pc:sldMk cId="669509557" sldId="1526"/>
        </pc:sldMkLst>
        <pc:spChg chg="mod">
          <ac:chgData name="Drgona, Jan" userId="8107277a-43fb-42e1-8aa0-684adf187181" providerId="ADAL" clId="{464C8FBA-A678-47A1-B282-38BA2FCFBA7B}" dt="2024-03-26T22:50:32.063" v="1363" actId="20577"/>
          <ac:spMkLst>
            <pc:docMk/>
            <pc:sldMk cId="669509557" sldId="1526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6T22:35:35.605" v="1037" actId="255"/>
          <ac:spMkLst>
            <pc:docMk/>
            <pc:sldMk cId="669509557" sldId="1526"/>
            <ac:spMk id="3" creationId="{4843BB6C-3293-BA96-90CD-BD12F8A75657}"/>
          </ac:spMkLst>
        </pc:spChg>
        <pc:spChg chg="mod">
          <ac:chgData name="Drgona, Jan" userId="8107277a-43fb-42e1-8aa0-684adf187181" providerId="ADAL" clId="{464C8FBA-A678-47A1-B282-38BA2FCFBA7B}" dt="2024-03-26T22:35:38.679" v="1038" actId="255"/>
          <ac:spMkLst>
            <pc:docMk/>
            <pc:sldMk cId="669509557" sldId="1526"/>
            <ac:spMk id="12" creationId="{218F7A67-7270-9B96-CDC8-52B5936FFD82}"/>
          </ac:spMkLst>
        </pc:spChg>
      </pc:sldChg>
      <pc:sldChg chg="modSp mod ord modShow">
        <pc:chgData name="Drgona, Jan" userId="8107277a-43fb-42e1-8aa0-684adf187181" providerId="ADAL" clId="{464C8FBA-A678-47A1-B282-38BA2FCFBA7B}" dt="2024-03-26T22:50:38.635" v="1365" actId="20577"/>
        <pc:sldMkLst>
          <pc:docMk/>
          <pc:sldMk cId="2988280245" sldId="1527"/>
        </pc:sldMkLst>
        <pc:spChg chg="mod">
          <ac:chgData name="Drgona, Jan" userId="8107277a-43fb-42e1-8aa0-684adf187181" providerId="ADAL" clId="{464C8FBA-A678-47A1-B282-38BA2FCFBA7B}" dt="2024-03-26T22:50:38.635" v="1365" actId="20577"/>
          <ac:spMkLst>
            <pc:docMk/>
            <pc:sldMk cId="2988280245" sldId="1527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6T22:35:29.036" v="1035" actId="255"/>
          <ac:spMkLst>
            <pc:docMk/>
            <pc:sldMk cId="2988280245" sldId="1527"/>
            <ac:spMk id="7" creationId="{F5202ACD-0906-8426-E8B7-42B74D1833B7}"/>
          </ac:spMkLst>
        </pc:spChg>
        <pc:spChg chg="mod">
          <ac:chgData name="Drgona, Jan" userId="8107277a-43fb-42e1-8aa0-684adf187181" providerId="ADAL" clId="{464C8FBA-A678-47A1-B282-38BA2FCFBA7B}" dt="2024-03-26T22:35:31.890" v="1036" actId="255"/>
          <ac:spMkLst>
            <pc:docMk/>
            <pc:sldMk cId="2988280245" sldId="1527"/>
            <ac:spMk id="9" creationId="{F97915D0-264E-3409-95FE-6B390FC992CC}"/>
          </ac:spMkLst>
        </pc:spChg>
      </pc:sldChg>
      <pc:sldChg chg="modSp mod">
        <pc:chgData name="Drgona, Jan" userId="8107277a-43fb-42e1-8aa0-684adf187181" providerId="ADAL" clId="{464C8FBA-A678-47A1-B282-38BA2FCFBA7B}" dt="2024-03-27T01:29:43.011" v="4354" actId="14100"/>
        <pc:sldMkLst>
          <pc:docMk/>
          <pc:sldMk cId="2673599166" sldId="1531"/>
        </pc:sldMkLst>
        <pc:spChg chg="mod">
          <ac:chgData name="Drgona, Jan" userId="8107277a-43fb-42e1-8aa0-684adf187181" providerId="ADAL" clId="{464C8FBA-A678-47A1-B282-38BA2FCFBA7B}" dt="2024-03-27T01:29:43.011" v="4354" actId="14100"/>
          <ac:spMkLst>
            <pc:docMk/>
            <pc:sldMk cId="2673599166" sldId="1531"/>
            <ac:spMk id="7" creationId="{45127215-EE98-4689-AF10-0BED9331B992}"/>
          </ac:spMkLst>
        </pc:spChg>
      </pc:sldChg>
      <pc:sldChg chg="modSp add del mod ord">
        <pc:chgData name="Drgona, Jan" userId="8107277a-43fb-42e1-8aa0-684adf187181" providerId="ADAL" clId="{464C8FBA-A678-47A1-B282-38BA2FCFBA7B}" dt="2024-03-27T01:52:00.339" v="4649" actId="47"/>
        <pc:sldMkLst>
          <pc:docMk/>
          <pc:sldMk cId="4099153221" sldId="1532"/>
        </pc:sldMkLst>
        <pc:spChg chg="mod">
          <ac:chgData name="Drgona, Jan" userId="8107277a-43fb-42e1-8aa0-684adf187181" providerId="ADAL" clId="{464C8FBA-A678-47A1-B282-38BA2FCFBA7B}" dt="2024-03-26T22:19:00.690" v="674" actId="108"/>
          <ac:spMkLst>
            <pc:docMk/>
            <pc:sldMk cId="4099153221" sldId="1532"/>
            <ac:spMk id="7" creationId="{45127215-EE98-4689-AF10-0BED9331B992}"/>
          </ac:spMkLst>
        </pc:spChg>
        <pc:spChg chg="mod">
          <ac:chgData name="Drgona, Jan" userId="8107277a-43fb-42e1-8aa0-684adf187181" providerId="ADAL" clId="{464C8FBA-A678-47A1-B282-38BA2FCFBA7B}" dt="2024-03-26T22:20:24.839" v="696" actId="14100"/>
          <ac:spMkLst>
            <pc:docMk/>
            <pc:sldMk cId="4099153221" sldId="1532"/>
            <ac:spMk id="8" creationId="{E0C62CE7-E555-97F0-A6F1-0EFB373C3D1B}"/>
          </ac:spMkLst>
        </pc:spChg>
        <pc:picChg chg="mod">
          <ac:chgData name="Drgona, Jan" userId="8107277a-43fb-42e1-8aa0-684adf187181" providerId="ADAL" clId="{464C8FBA-A678-47A1-B282-38BA2FCFBA7B}" dt="2024-03-26T22:02:57.123" v="368" actId="1076"/>
          <ac:picMkLst>
            <pc:docMk/>
            <pc:sldMk cId="4099153221" sldId="1532"/>
            <ac:picMk id="4" creationId="{5AB85703-D26D-89D4-964B-52E1A4347290}"/>
          </ac:picMkLst>
        </pc:picChg>
      </pc:sldChg>
      <pc:sldChg chg="add del">
        <pc:chgData name="Drgona, Jan" userId="8107277a-43fb-42e1-8aa0-684adf187181" providerId="ADAL" clId="{464C8FBA-A678-47A1-B282-38BA2FCFBA7B}" dt="2024-03-26T23:35:02.832" v="1965" actId="47"/>
        <pc:sldMkLst>
          <pc:docMk/>
          <pc:sldMk cId="2833695061" sldId="1541"/>
        </pc:sldMkLst>
      </pc:sldChg>
      <pc:sldChg chg="modSp add del mod">
        <pc:chgData name="Drgona, Jan" userId="8107277a-43fb-42e1-8aa0-684adf187181" providerId="ADAL" clId="{464C8FBA-A678-47A1-B282-38BA2FCFBA7B}" dt="2024-03-27T00:43:50.670" v="3304" actId="47"/>
        <pc:sldMkLst>
          <pc:docMk/>
          <pc:sldMk cId="4183758163" sldId="1564"/>
        </pc:sldMkLst>
        <pc:spChg chg="mod">
          <ac:chgData name="Drgona, Jan" userId="8107277a-43fb-42e1-8aa0-684adf187181" providerId="ADAL" clId="{464C8FBA-A678-47A1-B282-38BA2FCFBA7B}" dt="2024-03-26T15:05:28.283" v="25" actId="255"/>
          <ac:spMkLst>
            <pc:docMk/>
            <pc:sldMk cId="4183758163" sldId="1564"/>
            <ac:spMk id="3" creationId="{701493D0-6FC9-4F74-9234-5244E31A139F}"/>
          </ac:spMkLst>
        </pc:spChg>
      </pc:sldChg>
      <pc:sldChg chg="addSp modSp mod ord">
        <pc:chgData name="Drgona, Jan" userId="8107277a-43fb-42e1-8aa0-684adf187181" providerId="ADAL" clId="{464C8FBA-A678-47A1-B282-38BA2FCFBA7B}" dt="2024-03-27T17:14:31.668" v="5178" actId="14100"/>
        <pc:sldMkLst>
          <pc:docMk/>
          <pc:sldMk cId="3649149362" sldId="1565"/>
        </pc:sldMkLst>
        <pc:spChg chg="add mod">
          <ac:chgData name="Drgona, Jan" userId="8107277a-43fb-42e1-8aa0-684adf187181" providerId="ADAL" clId="{464C8FBA-A678-47A1-B282-38BA2FCFBA7B}" dt="2024-03-27T17:14:23.338" v="5177" actId="1036"/>
          <ac:spMkLst>
            <pc:docMk/>
            <pc:sldMk cId="3649149362" sldId="1565"/>
            <ac:spMk id="6" creationId="{D241AAC5-1F05-3535-1C9C-0F69D6E82914}"/>
          </ac:spMkLst>
        </pc:spChg>
        <pc:spChg chg="mod">
          <ac:chgData name="Drgona, Jan" userId="8107277a-43fb-42e1-8aa0-684adf187181" providerId="ADAL" clId="{464C8FBA-A678-47A1-B282-38BA2FCFBA7B}" dt="2024-03-27T17:14:31.668" v="5178" actId="14100"/>
          <ac:spMkLst>
            <pc:docMk/>
            <pc:sldMk cId="3649149362" sldId="1565"/>
            <ac:spMk id="27" creationId="{3ED2EBDD-AD33-4C52-BFE0-7A3656EE491E}"/>
          </ac:spMkLst>
        </pc:spChg>
      </pc:sldChg>
      <pc:sldChg chg="del">
        <pc:chgData name="Drgona, Jan" userId="8107277a-43fb-42e1-8aa0-684adf187181" providerId="ADAL" clId="{464C8FBA-A678-47A1-B282-38BA2FCFBA7B}" dt="2024-03-26T15:02:40.756" v="2" actId="47"/>
        <pc:sldMkLst>
          <pc:docMk/>
          <pc:sldMk cId="3003398688" sldId="1566"/>
        </pc:sldMkLst>
      </pc:sldChg>
      <pc:sldChg chg="del">
        <pc:chgData name="Drgona, Jan" userId="8107277a-43fb-42e1-8aa0-684adf187181" providerId="ADAL" clId="{464C8FBA-A678-47A1-B282-38BA2FCFBA7B}" dt="2024-03-26T15:05:30.972" v="26" actId="47"/>
        <pc:sldMkLst>
          <pc:docMk/>
          <pc:sldMk cId="4183417831" sldId="1567"/>
        </pc:sldMkLst>
      </pc:sldChg>
      <pc:sldChg chg="add del">
        <pc:chgData name="Drgona, Jan" userId="8107277a-43fb-42e1-8aa0-684adf187181" providerId="ADAL" clId="{464C8FBA-A678-47A1-B282-38BA2FCFBA7B}" dt="2024-03-27T17:16:02.227" v="5214" actId="2696"/>
        <pc:sldMkLst>
          <pc:docMk/>
          <pc:sldMk cId="863423033" sldId="1568"/>
        </pc:sldMkLst>
      </pc:sldChg>
      <pc:sldChg chg="del">
        <pc:chgData name="Drgona, Jan" userId="8107277a-43fb-42e1-8aa0-684adf187181" providerId="ADAL" clId="{464C8FBA-A678-47A1-B282-38BA2FCFBA7B}" dt="2024-03-26T15:05:46.374" v="28" actId="47"/>
        <pc:sldMkLst>
          <pc:docMk/>
          <pc:sldMk cId="3680583445" sldId="1568"/>
        </pc:sldMkLst>
      </pc:sldChg>
      <pc:sldChg chg="del mod modShow">
        <pc:chgData name="Drgona, Jan" userId="8107277a-43fb-42e1-8aa0-684adf187181" providerId="ADAL" clId="{464C8FBA-A678-47A1-B282-38BA2FCFBA7B}" dt="2024-03-26T22:17:58.885" v="667" actId="47"/>
        <pc:sldMkLst>
          <pc:docMk/>
          <pc:sldMk cId="1337517878" sldId="1569"/>
        </pc:sldMkLst>
      </pc:sldChg>
      <pc:sldChg chg="del">
        <pc:chgData name="Drgona, Jan" userId="8107277a-43fb-42e1-8aa0-684adf187181" providerId="ADAL" clId="{464C8FBA-A678-47A1-B282-38BA2FCFBA7B}" dt="2024-03-26T15:47:57.211" v="43" actId="47"/>
        <pc:sldMkLst>
          <pc:docMk/>
          <pc:sldMk cId="244208695" sldId="1570"/>
        </pc:sldMkLst>
      </pc:sldChg>
      <pc:sldChg chg="modSp mod ord modShow">
        <pc:chgData name="Drgona, Jan" userId="8107277a-43fb-42e1-8aa0-684adf187181" providerId="ADAL" clId="{464C8FBA-A678-47A1-B282-38BA2FCFBA7B}" dt="2024-03-26T22:50:23.879" v="1361" actId="6549"/>
        <pc:sldMkLst>
          <pc:docMk/>
          <pc:sldMk cId="3625215353" sldId="1576"/>
        </pc:sldMkLst>
        <pc:spChg chg="mod">
          <ac:chgData name="Drgona, Jan" userId="8107277a-43fb-42e1-8aa0-684adf187181" providerId="ADAL" clId="{464C8FBA-A678-47A1-B282-38BA2FCFBA7B}" dt="2024-03-26T22:50:23.879" v="1361" actId="6549"/>
          <ac:spMkLst>
            <pc:docMk/>
            <pc:sldMk cId="3625215353" sldId="1576"/>
            <ac:spMk id="3" creationId="{374E2404-D558-5B9F-CEE3-4D84C535A0CF}"/>
          </ac:spMkLst>
        </pc:spChg>
        <pc:spChg chg="mod">
          <ac:chgData name="Drgona, Jan" userId="8107277a-43fb-42e1-8aa0-684adf187181" providerId="ADAL" clId="{464C8FBA-A678-47A1-B282-38BA2FCFBA7B}" dt="2024-03-26T15:48:42.302" v="53" actId="404"/>
          <ac:spMkLst>
            <pc:docMk/>
            <pc:sldMk cId="3625215353" sldId="1576"/>
            <ac:spMk id="6" creationId="{4BF977CA-29E5-04D4-3864-3A14E89BE838}"/>
          </ac:spMkLst>
        </pc:spChg>
        <pc:spChg chg="mod">
          <ac:chgData name="Drgona, Jan" userId="8107277a-43fb-42e1-8aa0-684adf187181" providerId="ADAL" clId="{464C8FBA-A678-47A1-B282-38BA2FCFBA7B}" dt="2024-03-26T15:56:01.966" v="101" actId="1076"/>
          <ac:spMkLst>
            <pc:docMk/>
            <pc:sldMk cId="3625215353" sldId="1576"/>
            <ac:spMk id="9" creationId="{0C36B4E0-0A0C-7716-C3FC-AF82458D1AFC}"/>
          </ac:spMkLst>
        </pc:spChg>
        <pc:spChg chg="mod">
          <ac:chgData name="Drgona, Jan" userId="8107277a-43fb-42e1-8aa0-684adf187181" providerId="ADAL" clId="{464C8FBA-A678-47A1-B282-38BA2FCFBA7B}" dt="2024-03-26T15:55:50.031" v="99" actId="404"/>
          <ac:spMkLst>
            <pc:docMk/>
            <pc:sldMk cId="3625215353" sldId="1576"/>
            <ac:spMk id="10" creationId="{6ECF67A9-2731-4C87-DB01-CA9777B74D9B}"/>
          </ac:spMkLst>
        </pc:spChg>
        <pc:spChg chg="mod">
          <ac:chgData name="Drgona, Jan" userId="8107277a-43fb-42e1-8aa0-684adf187181" providerId="ADAL" clId="{464C8FBA-A678-47A1-B282-38BA2FCFBA7B}" dt="2024-03-26T15:55:50.031" v="99" actId="404"/>
          <ac:spMkLst>
            <pc:docMk/>
            <pc:sldMk cId="3625215353" sldId="1576"/>
            <ac:spMk id="11" creationId="{7D6D42B2-495D-879A-308C-8F1B45A8A165}"/>
          </ac:spMkLst>
        </pc:spChg>
        <pc:spChg chg="mod">
          <ac:chgData name="Drgona, Jan" userId="8107277a-43fb-42e1-8aa0-684adf187181" providerId="ADAL" clId="{464C8FBA-A678-47A1-B282-38BA2FCFBA7B}" dt="2024-03-26T15:55:48.336" v="98" actId="404"/>
          <ac:spMkLst>
            <pc:docMk/>
            <pc:sldMk cId="3625215353" sldId="1576"/>
            <ac:spMk id="13" creationId="{D1266548-73AC-B850-7D1E-10F6279050DB}"/>
          </ac:spMkLst>
        </pc:spChg>
        <pc:spChg chg="mod">
          <ac:chgData name="Drgona, Jan" userId="8107277a-43fb-42e1-8aa0-684adf187181" providerId="ADAL" clId="{464C8FBA-A678-47A1-B282-38BA2FCFBA7B}" dt="2024-03-26T15:55:48.336" v="98" actId="404"/>
          <ac:spMkLst>
            <pc:docMk/>
            <pc:sldMk cId="3625215353" sldId="1576"/>
            <ac:spMk id="14" creationId="{28984EFA-440A-35DF-C9BE-7D1FD2EA2364}"/>
          </ac:spMkLst>
        </pc:spChg>
        <pc:spChg chg="mod">
          <ac:chgData name="Drgona, Jan" userId="8107277a-43fb-42e1-8aa0-684adf187181" providerId="ADAL" clId="{464C8FBA-A678-47A1-B282-38BA2FCFBA7B}" dt="2024-03-26T15:55:48.336" v="98" actId="404"/>
          <ac:spMkLst>
            <pc:docMk/>
            <pc:sldMk cId="3625215353" sldId="1576"/>
            <ac:spMk id="15" creationId="{AC9BC865-BF9F-43ED-AF58-FA1FCA50D6BD}"/>
          </ac:spMkLst>
        </pc:spChg>
        <pc:spChg chg="mod">
          <ac:chgData name="Drgona, Jan" userId="8107277a-43fb-42e1-8aa0-684adf187181" providerId="ADAL" clId="{464C8FBA-A678-47A1-B282-38BA2FCFBA7B}" dt="2024-03-26T15:55:53.515" v="100" actId="404"/>
          <ac:spMkLst>
            <pc:docMk/>
            <pc:sldMk cId="3625215353" sldId="1576"/>
            <ac:spMk id="17" creationId="{5A386907-8A10-0331-ECB6-C70C27662229}"/>
          </ac:spMkLst>
        </pc:spChg>
        <pc:spChg chg="mod">
          <ac:chgData name="Drgona, Jan" userId="8107277a-43fb-42e1-8aa0-684adf187181" providerId="ADAL" clId="{464C8FBA-A678-47A1-B282-38BA2FCFBA7B}" dt="2024-03-26T15:55:53.515" v="100" actId="404"/>
          <ac:spMkLst>
            <pc:docMk/>
            <pc:sldMk cId="3625215353" sldId="1576"/>
            <ac:spMk id="18" creationId="{32BFC36E-8E0C-974B-7A7A-F640DD51E245}"/>
          </ac:spMkLst>
        </pc:spChg>
        <pc:spChg chg="mod">
          <ac:chgData name="Drgona, Jan" userId="8107277a-43fb-42e1-8aa0-684adf187181" providerId="ADAL" clId="{464C8FBA-A678-47A1-B282-38BA2FCFBA7B}" dt="2024-03-26T15:55:53.515" v="100" actId="404"/>
          <ac:spMkLst>
            <pc:docMk/>
            <pc:sldMk cId="3625215353" sldId="1576"/>
            <ac:spMk id="19" creationId="{6F52CDB4-822D-1DDD-12F9-1071A06C4E01}"/>
          </ac:spMkLst>
        </pc:spChg>
        <pc:spChg chg="mod">
          <ac:chgData name="Drgona, Jan" userId="8107277a-43fb-42e1-8aa0-684adf187181" providerId="ADAL" clId="{464C8FBA-A678-47A1-B282-38BA2FCFBA7B}" dt="2024-03-26T15:48:44.683" v="55" actId="404"/>
          <ac:spMkLst>
            <pc:docMk/>
            <pc:sldMk cId="3625215353" sldId="1576"/>
            <ac:spMk id="110" creationId="{6104CDF7-9F3D-5964-9223-A918EE7850E5}"/>
          </ac:spMkLst>
        </pc:spChg>
        <pc:grpChg chg="mod">
          <ac:chgData name="Drgona, Jan" userId="8107277a-43fb-42e1-8aa0-684adf187181" providerId="ADAL" clId="{464C8FBA-A678-47A1-B282-38BA2FCFBA7B}" dt="2024-03-26T15:55:50.031" v="99" actId="404"/>
          <ac:grpSpMkLst>
            <pc:docMk/>
            <pc:sldMk cId="3625215353" sldId="1576"/>
            <ac:grpSpMk id="8" creationId="{C80E1AFD-CC34-D3FD-9304-AF74B554FD35}"/>
          </ac:grpSpMkLst>
        </pc:grpChg>
        <pc:grpChg chg="mod">
          <ac:chgData name="Drgona, Jan" userId="8107277a-43fb-42e1-8aa0-684adf187181" providerId="ADAL" clId="{464C8FBA-A678-47A1-B282-38BA2FCFBA7B}" dt="2024-03-26T15:55:48.336" v="98" actId="404"/>
          <ac:grpSpMkLst>
            <pc:docMk/>
            <pc:sldMk cId="3625215353" sldId="1576"/>
            <ac:grpSpMk id="12" creationId="{75DA2D76-B708-0135-4478-96B95DB965A0}"/>
          </ac:grpSpMkLst>
        </pc:grpChg>
        <pc:grpChg chg="mod">
          <ac:chgData name="Drgona, Jan" userId="8107277a-43fb-42e1-8aa0-684adf187181" providerId="ADAL" clId="{464C8FBA-A678-47A1-B282-38BA2FCFBA7B}" dt="2024-03-26T15:55:53.515" v="100" actId="404"/>
          <ac:grpSpMkLst>
            <pc:docMk/>
            <pc:sldMk cId="3625215353" sldId="1576"/>
            <ac:grpSpMk id="16" creationId="{19664386-67B4-9153-0690-FBBC95C3CC8D}"/>
          </ac:grpSpMkLst>
        </pc:grpChg>
      </pc:sldChg>
      <pc:sldChg chg="modSp del mod modShow">
        <pc:chgData name="Drgona, Jan" userId="8107277a-43fb-42e1-8aa0-684adf187181" providerId="ADAL" clId="{464C8FBA-A678-47A1-B282-38BA2FCFBA7B}" dt="2024-03-26T22:18:20.101" v="668" actId="47"/>
        <pc:sldMkLst>
          <pc:docMk/>
          <pc:sldMk cId="1149932577" sldId="1577"/>
        </pc:sldMkLst>
        <pc:spChg chg="mod">
          <ac:chgData name="Drgona, Jan" userId="8107277a-43fb-42e1-8aa0-684adf187181" providerId="ADAL" clId="{464C8FBA-A678-47A1-B282-38BA2FCFBA7B}" dt="2024-03-26T15:52:07.263" v="63" actId="255"/>
          <ac:spMkLst>
            <pc:docMk/>
            <pc:sldMk cId="1149932577" sldId="1577"/>
            <ac:spMk id="3" creationId="{89C3BF2A-5242-123C-5063-EDD26A9DAD0A}"/>
          </ac:spMkLst>
        </pc:spChg>
        <pc:spChg chg="mod">
          <ac:chgData name="Drgona, Jan" userId="8107277a-43fb-42e1-8aa0-684adf187181" providerId="ADAL" clId="{464C8FBA-A678-47A1-B282-38BA2FCFBA7B}" dt="2024-03-26T15:55:34.568" v="97" actId="20577"/>
          <ac:spMkLst>
            <pc:docMk/>
            <pc:sldMk cId="1149932577" sldId="1577"/>
            <ac:spMk id="4" creationId="{06EA22A6-5D6A-F8EC-4386-F19AC1DCE34A}"/>
          </ac:spMkLst>
        </pc:spChg>
        <pc:spChg chg="mod">
          <ac:chgData name="Drgona, Jan" userId="8107277a-43fb-42e1-8aa0-684adf187181" providerId="ADAL" clId="{464C8FBA-A678-47A1-B282-38BA2FCFBA7B}" dt="2024-03-26T15:48:25.804" v="51" actId="20577"/>
          <ac:spMkLst>
            <pc:docMk/>
            <pc:sldMk cId="1149932577" sldId="1577"/>
            <ac:spMk id="5" creationId="{EA5E9956-227E-070E-ED86-2FD9A76F60C7}"/>
          </ac:spMkLst>
        </pc:spChg>
        <pc:picChg chg="mod">
          <ac:chgData name="Drgona, Jan" userId="8107277a-43fb-42e1-8aa0-684adf187181" providerId="ADAL" clId="{464C8FBA-A678-47A1-B282-38BA2FCFBA7B}" dt="2024-03-26T15:55:05.201" v="72" actId="1076"/>
          <ac:picMkLst>
            <pc:docMk/>
            <pc:sldMk cId="1149932577" sldId="1577"/>
            <ac:picMk id="6" creationId="{46524DE9-3DD3-918E-D663-913792AA915B}"/>
          </ac:picMkLst>
        </pc:picChg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3218377312" sldId="1578"/>
        </pc:sldMkLst>
      </pc:sldChg>
      <pc:sldChg chg="modSp mod ord">
        <pc:chgData name="Drgona, Jan" userId="8107277a-43fb-42e1-8aa0-684adf187181" providerId="ADAL" clId="{464C8FBA-A678-47A1-B282-38BA2FCFBA7B}" dt="2024-03-27T01:29:18.368" v="4332" actId="20577"/>
        <pc:sldMkLst>
          <pc:docMk/>
          <pc:sldMk cId="3127309935" sldId="1579"/>
        </pc:sldMkLst>
        <pc:spChg chg="mod">
          <ac:chgData name="Drgona, Jan" userId="8107277a-43fb-42e1-8aa0-684adf187181" providerId="ADAL" clId="{464C8FBA-A678-47A1-B282-38BA2FCFBA7B}" dt="2024-03-27T01:29:18.368" v="4332" actId="20577"/>
          <ac:spMkLst>
            <pc:docMk/>
            <pc:sldMk cId="3127309935" sldId="1579"/>
            <ac:spMk id="7" creationId="{45127215-EE98-4689-AF10-0BED9331B992}"/>
          </ac:spMkLst>
        </pc:spChg>
      </pc:sldChg>
      <pc:sldChg chg="del">
        <pc:chgData name="Drgona, Jan" userId="8107277a-43fb-42e1-8aa0-684adf187181" providerId="ADAL" clId="{464C8FBA-A678-47A1-B282-38BA2FCFBA7B}" dt="2024-03-26T15:06:27.474" v="29" actId="47"/>
        <pc:sldMkLst>
          <pc:docMk/>
          <pc:sldMk cId="1508375812" sldId="1580"/>
        </pc:sldMkLst>
      </pc:sldChg>
      <pc:sldChg chg="mod ord modShow">
        <pc:chgData name="Drgona, Jan" userId="8107277a-43fb-42e1-8aa0-684adf187181" providerId="ADAL" clId="{464C8FBA-A678-47A1-B282-38BA2FCFBA7B}" dt="2024-03-27T00:14:51.357" v="2617"/>
        <pc:sldMkLst>
          <pc:docMk/>
          <pc:sldMk cId="3666170016" sldId="1581"/>
        </pc:sldMkLst>
      </pc:sldChg>
      <pc:sldChg chg="modSp add mod ord">
        <pc:chgData name="Drgona, Jan" userId="8107277a-43fb-42e1-8aa0-684adf187181" providerId="ADAL" clId="{464C8FBA-A678-47A1-B282-38BA2FCFBA7B}" dt="2024-03-27T02:17:25.466" v="5149"/>
        <pc:sldMkLst>
          <pc:docMk/>
          <pc:sldMk cId="1411955169" sldId="1582"/>
        </pc:sldMkLst>
        <pc:spChg chg="mod">
          <ac:chgData name="Drgona, Jan" userId="8107277a-43fb-42e1-8aa0-684adf187181" providerId="ADAL" clId="{464C8FBA-A678-47A1-B282-38BA2FCFBA7B}" dt="2024-03-26T22:18:49.051" v="671" actId="14100"/>
          <ac:spMkLst>
            <pc:docMk/>
            <pc:sldMk cId="1411955169" sldId="1582"/>
            <ac:spMk id="3" creationId="{99B10785-BD49-4DC7-9141-6CCB6345B596}"/>
          </ac:spMkLst>
        </pc:spChg>
        <pc:spChg chg="mod">
          <ac:chgData name="Drgona, Jan" userId="8107277a-43fb-42e1-8aa0-684adf187181" providerId="ADAL" clId="{464C8FBA-A678-47A1-B282-38BA2FCFBA7B}" dt="2024-03-27T00:48:01.278" v="3488" actId="20577"/>
          <ac:spMkLst>
            <pc:docMk/>
            <pc:sldMk cId="1411955169" sldId="1582"/>
            <ac:spMk id="4" creationId="{85266BD4-FB5D-4427-A025-1739ADE6457E}"/>
          </ac:spMkLst>
        </pc:spChg>
      </pc:sldChg>
      <pc:sldChg chg="modSp add mod ord">
        <pc:chgData name="Drgona, Jan" userId="8107277a-43fb-42e1-8aa0-684adf187181" providerId="ADAL" clId="{464C8FBA-A678-47A1-B282-38BA2FCFBA7B}" dt="2024-03-27T02:17:25.466" v="5149"/>
        <pc:sldMkLst>
          <pc:docMk/>
          <pc:sldMk cId="1107834918" sldId="1584"/>
        </pc:sldMkLst>
        <pc:spChg chg="mod">
          <ac:chgData name="Drgona, Jan" userId="8107277a-43fb-42e1-8aa0-684adf187181" providerId="ADAL" clId="{464C8FBA-A678-47A1-B282-38BA2FCFBA7B}" dt="2024-03-27T02:04:48.640" v="4994" actId="255"/>
          <ac:spMkLst>
            <pc:docMk/>
            <pc:sldMk cId="1107834918" sldId="1584"/>
            <ac:spMk id="3" creationId="{CB8D0DE5-B594-D5D5-4418-620E0E1FD691}"/>
          </ac:spMkLst>
        </pc:sp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628404874" sldId="1585"/>
        </pc:sldMkLst>
        <pc:spChg chg="mod">
          <ac:chgData name="Drgona, Jan" userId="8107277a-43fb-42e1-8aa0-684adf187181" providerId="ADAL" clId="{464C8FBA-A678-47A1-B282-38BA2FCFBA7B}" dt="2024-03-27T02:05:10.275" v="4999" actId="14100"/>
          <ac:spMkLst>
            <pc:docMk/>
            <pc:sldMk cId="1628404874" sldId="1585"/>
            <ac:spMk id="3" creationId="{3D87F621-BADC-0BC8-ADAF-D0833F3B044B}"/>
          </ac:spMkLst>
        </pc:spChg>
        <pc:spChg chg="add del">
          <ac:chgData name="Drgona, Jan" userId="8107277a-43fb-42e1-8aa0-684adf187181" providerId="ADAL" clId="{464C8FBA-A678-47A1-B282-38BA2FCFBA7B}" dt="2024-03-27T00:54:42.211" v="3662" actId="478"/>
          <ac:spMkLst>
            <pc:docMk/>
            <pc:sldMk cId="1628404874" sldId="1585"/>
            <ac:spMk id="4" creationId="{D089212D-3A98-BDAC-2D4C-DB5066BDEBEB}"/>
          </ac:spMkLst>
        </pc:spChg>
        <pc:spChg chg="mod">
          <ac:chgData name="Drgona, Jan" userId="8107277a-43fb-42e1-8aa0-684adf187181" providerId="ADAL" clId="{464C8FBA-A678-47A1-B282-38BA2FCFBA7B}" dt="2024-03-27T00:54:51.296" v="3667" actId="20577"/>
          <ac:spMkLst>
            <pc:docMk/>
            <pc:sldMk cId="1628404874" sldId="1585"/>
            <ac:spMk id="7" creationId="{A85914E8-7C5B-B808-CB04-A6ABF8D4D6FD}"/>
          </ac:spMkLst>
        </pc:spChg>
        <pc:spChg chg="mod">
          <ac:chgData name="Drgona, Jan" userId="8107277a-43fb-42e1-8aa0-684adf187181" providerId="ADAL" clId="{464C8FBA-A678-47A1-B282-38BA2FCFBA7B}" dt="2024-03-26T15:03:24.990" v="14" actId="255"/>
          <ac:spMkLst>
            <pc:docMk/>
            <pc:sldMk cId="1628404874" sldId="1585"/>
            <ac:spMk id="8" creationId="{EB2804EE-7247-2F1E-DC34-3C27A60A7956}"/>
          </ac:spMkLst>
        </pc:spChg>
        <pc:spChg chg="mod">
          <ac:chgData name="Drgona, Jan" userId="8107277a-43fb-42e1-8aa0-684adf187181" providerId="ADAL" clId="{464C8FBA-A678-47A1-B282-38BA2FCFBA7B}" dt="2024-03-26T15:03:38.735" v="18" actId="255"/>
          <ac:spMkLst>
            <pc:docMk/>
            <pc:sldMk cId="1628404874" sldId="1585"/>
            <ac:spMk id="9" creationId="{C511D1C9-D142-B209-4AC4-7FEAA55B88CD}"/>
          </ac:spMkLst>
        </pc:spChg>
        <pc:spChg chg="mod">
          <ac:chgData name="Drgona, Jan" userId="8107277a-43fb-42e1-8aa0-684adf187181" providerId="ADAL" clId="{464C8FBA-A678-47A1-B282-38BA2FCFBA7B}" dt="2024-03-26T15:03:28.323" v="15" actId="255"/>
          <ac:spMkLst>
            <pc:docMk/>
            <pc:sldMk cId="1628404874" sldId="1585"/>
            <ac:spMk id="18" creationId="{1AFB923C-CFF4-5EAB-6952-ED424330567A}"/>
          </ac:spMkLst>
        </pc:spChg>
        <pc:picChg chg="mod">
          <ac:chgData name="Drgona, Jan" userId="8107277a-43fb-42e1-8aa0-684adf187181" providerId="ADAL" clId="{464C8FBA-A678-47A1-B282-38BA2FCFBA7B}" dt="2024-03-27T00:54:18.951" v="3660" actId="1036"/>
          <ac:picMkLst>
            <pc:docMk/>
            <pc:sldMk cId="1628404874" sldId="1585"/>
            <ac:picMk id="14" creationId="{4126F03A-FDF4-6D58-1940-4267B7158BA5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284727615" sldId="1586"/>
        </pc:sldMkLst>
        <pc:spChg chg="mod">
          <ac:chgData name="Drgona, Jan" userId="8107277a-43fb-42e1-8aa0-684adf187181" providerId="ADAL" clId="{464C8FBA-A678-47A1-B282-38BA2FCFBA7B}" dt="2024-03-27T02:05:02.598" v="4997" actId="255"/>
          <ac:spMkLst>
            <pc:docMk/>
            <pc:sldMk cId="4284727615" sldId="1586"/>
            <ac:spMk id="3" creationId="{EDB1A8EB-494F-E991-FAFD-BC304AFD0C40}"/>
          </ac:spMkLst>
        </pc:spChg>
        <pc:spChg chg="add del">
          <ac:chgData name="Drgona, Jan" userId="8107277a-43fb-42e1-8aa0-684adf187181" providerId="ADAL" clId="{464C8FBA-A678-47A1-B282-38BA2FCFBA7B}" dt="2024-03-27T00:56:10.228" v="3696" actId="22"/>
          <ac:spMkLst>
            <pc:docMk/>
            <pc:sldMk cId="4284727615" sldId="1586"/>
            <ac:spMk id="5" creationId="{0669076C-B376-20F4-7806-FE5F6BD9BE0C}"/>
          </ac:spMkLst>
        </pc:sp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2336298119" sldId="1587"/>
        </pc:sldMkLst>
        <pc:spChg chg="del mod">
          <ac:chgData name="Drgona, Jan" userId="8107277a-43fb-42e1-8aa0-684adf187181" providerId="ADAL" clId="{464C8FBA-A678-47A1-B282-38BA2FCFBA7B}" dt="2024-03-26T22:16:06.394" v="574" actId="478"/>
          <ac:spMkLst>
            <pc:docMk/>
            <pc:sldMk cId="2336298119" sldId="1587"/>
            <ac:spMk id="3" creationId="{3E5A0DF7-D83C-4F59-9C27-EB354BEFB18F}"/>
          </ac:spMkLst>
        </pc:spChg>
        <pc:spChg chg="add del mod">
          <ac:chgData name="Drgona, Jan" userId="8107277a-43fb-42e1-8aa0-684adf187181" providerId="ADAL" clId="{464C8FBA-A678-47A1-B282-38BA2FCFBA7B}" dt="2024-03-26T22:16:08.801" v="575" actId="478"/>
          <ac:spMkLst>
            <pc:docMk/>
            <pc:sldMk cId="2336298119" sldId="1587"/>
            <ac:spMk id="5" creationId="{F5F3885D-90E0-C5A9-8E3A-B06253949937}"/>
          </ac:spMkLst>
        </pc:spChg>
        <pc:spChg chg="add mod">
          <ac:chgData name="Drgona, Jan" userId="8107277a-43fb-42e1-8aa0-684adf187181" providerId="ADAL" clId="{464C8FBA-A678-47A1-B282-38BA2FCFBA7B}" dt="2024-03-26T22:16:26.603" v="590" actId="20577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464C8FBA-A678-47A1-B282-38BA2FCFBA7B}" dt="2024-03-26T22:17:31.931" v="666" actId="20577"/>
          <ac:spMkLst>
            <pc:docMk/>
            <pc:sldMk cId="2336298119" sldId="1587"/>
            <ac:spMk id="8" creationId="{A71B3727-CFAA-0260-BD00-C53EEA35EDAA}"/>
          </ac:spMkLst>
        </pc:sp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023729905" sldId="1589"/>
        </pc:sldMkLst>
        <pc:spChg chg="mod">
          <ac:chgData name="Drgona, Jan" userId="8107277a-43fb-42e1-8aa0-684adf187181" providerId="ADAL" clId="{464C8FBA-A678-47A1-B282-38BA2FCFBA7B}" dt="2024-03-27T00:14:28.247" v="2612" actId="20577"/>
          <ac:spMkLst>
            <pc:docMk/>
            <pc:sldMk cId="4023729905" sldId="1589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6T23:25:16.999" v="1643" actId="20577"/>
          <ac:spMkLst>
            <pc:docMk/>
            <pc:sldMk cId="4023729905" sldId="1589"/>
            <ac:spMk id="7" creationId="{80258624-AC45-D853-053B-1B50A3F300FF}"/>
          </ac:spMkLst>
        </pc:spChg>
        <pc:spChg chg="del">
          <ac:chgData name="Drgona, Jan" userId="8107277a-43fb-42e1-8aa0-684adf187181" providerId="ADAL" clId="{464C8FBA-A678-47A1-B282-38BA2FCFBA7B}" dt="2024-03-26T23:22:31.006" v="1592" actId="478"/>
          <ac:spMkLst>
            <pc:docMk/>
            <pc:sldMk cId="4023729905" sldId="1589"/>
            <ac:spMk id="9" creationId="{D95DB90D-CF29-FB93-F0CA-92FB83D37A72}"/>
          </ac:spMkLst>
        </pc:spChg>
        <pc:spChg chg="del">
          <ac:chgData name="Drgona, Jan" userId="8107277a-43fb-42e1-8aa0-684adf187181" providerId="ADAL" clId="{464C8FBA-A678-47A1-B282-38BA2FCFBA7B}" dt="2024-03-26T23:22:32.424" v="1593" actId="478"/>
          <ac:spMkLst>
            <pc:docMk/>
            <pc:sldMk cId="4023729905" sldId="1589"/>
            <ac:spMk id="10" creationId="{CD919618-14AD-F47A-AB11-6B2F7054A8C7}"/>
          </ac:spMkLst>
        </pc:spChg>
        <pc:spChg chg="add mod">
          <ac:chgData name="Drgona, Jan" userId="8107277a-43fb-42e1-8aa0-684adf187181" providerId="ADAL" clId="{464C8FBA-A678-47A1-B282-38BA2FCFBA7B}" dt="2024-03-26T23:34:28.832" v="1959" actId="207"/>
          <ac:spMkLst>
            <pc:docMk/>
            <pc:sldMk cId="4023729905" sldId="1589"/>
            <ac:spMk id="11" creationId="{72F911A1-DFB5-77EF-F289-26BEFEB8EBBD}"/>
          </ac:spMkLst>
        </pc:spChg>
        <pc:spChg chg="add mod">
          <ac:chgData name="Drgona, Jan" userId="8107277a-43fb-42e1-8aa0-684adf187181" providerId="ADAL" clId="{464C8FBA-A678-47A1-B282-38BA2FCFBA7B}" dt="2024-03-26T23:27:22.660" v="1657" actId="1076"/>
          <ac:spMkLst>
            <pc:docMk/>
            <pc:sldMk cId="4023729905" sldId="1589"/>
            <ac:spMk id="12" creationId="{65F3E762-870A-955D-537B-4631DEED6C0B}"/>
          </ac:spMkLst>
        </pc:spChg>
        <pc:spChg chg="add del mod">
          <ac:chgData name="Drgona, Jan" userId="8107277a-43fb-42e1-8aa0-684adf187181" providerId="ADAL" clId="{464C8FBA-A678-47A1-B282-38BA2FCFBA7B}" dt="2024-03-26T23:32:26.261" v="1820" actId="478"/>
          <ac:spMkLst>
            <pc:docMk/>
            <pc:sldMk cId="4023729905" sldId="1589"/>
            <ac:spMk id="13" creationId="{32546BB0-082C-2695-5118-6547912961B3}"/>
          </ac:spMkLst>
        </pc:spChg>
        <pc:spChg chg="add del mod">
          <ac:chgData name="Drgona, Jan" userId="8107277a-43fb-42e1-8aa0-684adf187181" providerId="ADAL" clId="{464C8FBA-A678-47A1-B282-38BA2FCFBA7B}" dt="2024-03-26T23:29:50.639" v="1708" actId="478"/>
          <ac:spMkLst>
            <pc:docMk/>
            <pc:sldMk cId="4023729905" sldId="1589"/>
            <ac:spMk id="14" creationId="{B0533F4A-DDBC-4604-3203-CF7497CFF75E}"/>
          </ac:spMkLst>
        </pc:spChg>
        <pc:spChg chg="add del mod">
          <ac:chgData name="Drgona, Jan" userId="8107277a-43fb-42e1-8aa0-684adf187181" providerId="ADAL" clId="{464C8FBA-A678-47A1-B282-38BA2FCFBA7B}" dt="2024-03-26T23:29:49.106" v="1707" actId="478"/>
          <ac:spMkLst>
            <pc:docMk/>
            <pc:sldMk cId="4023729905" sldId="1589"/>
            <ac:spMk id="15" creationId="{947FC591-40C3-EB06-1B98-7899575B0D45}"/>
          </ac:spMkLst>
        </pc:spChg>
        <pc:spChg chg="add del mod">
          <ac:chgData name="Drgona, Jan" userId="8107277a-43fb-42e1-8aa0-684adf187181" providerId="ADAL" clId="{464C8FBA-A678-47A1-B282-38BA2FCFBA7B}" dt="2024-03-26T23:27:55.597" v="1662" actId="478"/>
          <ac:spMkLst>
            <pc:docMk/>
            <pc:sldMk cId="4023729905" sldId="1589"/>
            <ac:spMk id="16" creationId="{269F9A55-5FD1-00BE-1AF0-F06C209281E6}"/>
          </ac:spMkLst>
        </pc:spChg>
        <pc:spChg chg="add mod">
          <ac:chgData name="Drgona, Jan" userId="8107277a-43fb-42e1-8aa0-684adf187181" providerId="ADAL" clId="{464C8FBA-A678-47A1-B282-38BA2FCFBA7B}" dt="2024-03-26T23:58:03.501" v="2362" actId="108"/>
          <ac:spMkLst>
            <pc:docMk/>
            <pc:sldMk cId="4023729905" sldId="1589"/>
            <ac:spMk id="24" creationId="{EC90B628-A3BC-2D7B-902F-706585897179}"/>
          </ac:spMkLst>
        </pc:spChg>
        <pc:spChg chg="add mod">
          <ac:chgData name="Drgona, Jan" userId="8107277a-43fb-42e1-8aa0-684adf187181" providerId="ADAL" clId="{464C8FBA-A678-47A1-B282-38BA2FCFBA7B}" dt="2024-03-26T23:34:05.903" v="1957" actId="207"/>
          <ac:spMkLst>
            <pc:docMk/>
            <pc:sldMk cId="4023729905" sldId="1589"/>
            <ac:spMk id="25" creationId="{2C9F46EF-17AD-944E-C26A-27B0EEBB6A48}"/>
          </ac:spMkLst>
        </pc:spChg>
        <pc:picChg chg="add del mod modCrop">
          <ac:chgData name="Drgona, Jan" userId="8107277a-43fb-42e1-8aa0-684adf187181" providerId="ADAL" clId="{464C8FBA-A678-47A1-B282-38BA2FCFBA7B}" dt="2024-03-26T23:23:27.076" v="1607" actId="478"/>
          <ac:picMkLst>
            <pc:docMk/>
            <pc:sldMk cId="4023729905" sldId="1589"/>
            <ac:picMk id="4" creationId="{42574D8B-93F3-8933-70C3-A763D3F82769}"/>
          </ac:picMkLst>
        </pc:picChg>
        <pc:picChg chg="add del mod">
          <ac:chgData name="Drgona, Jan" userId="8107277a-43fb-42e1-8aa0-684adf187181" providerId="ADAL" clId="{464C8FBA-A678-47A1-B282-38BA2FCFBA7B}" dt="2024-03-26T23:46:14.442" v="2301" actId="1037"/>
          <ac:picMkLst>
            <pc:docMk/>
            <pc:sldMk cId="4023729905" sldId="1589"/>
            <ac:picMk id="5" creationId="{352265D4-3E63-43A3-E052-0E43009B03B8}"/>
          </ac:picMkLst>
        </pc:picChg>
        <pc:picChg chg="del">
          <ac:chgData name="Drgona, Jan" userId="8107277a-43fb-42e1-8aa0-684adf187181" providerId="ADAL" clId="{464C8FBA-A678-47A1-B282-38BA2FCFBA7B}" dt="2024-03-26T23:22:31.006" v="1592" actId="478"/>
          <ac:picMkLst>
            <pc:docMk/>
            <pc:sldMk cId="4023729905" sldId="1589"/>
            <ac:picMk id="8" creationId="{A73422EB-FAB6-A179-6FEB-31D4F744A41B}"/>
          </ac:picMkLst>
        </pc:picChg>
        <pc:picChg chg="add mod">
          <ac:chgData name="Drgona, Jan" userId="8107277a-43fb-42e1-8aa0-684adf187181" providerId="ADAL" clId="{464C8FBA-A678-47A1-B282-38BA2FCFBA7B}" dt="2024-03-27T00:05:08.704" v="2398" actId="1038"/>
          <ac:picMkLst>
            <pc:docMk/>
            <pc:sldMk cId="4023729905" sldId="1589"/>
            <ac:picMk id="17" creationId="{C9844384-8C1D-CB91-2FE2-9EE7512B975C}"/>
          </ac:picMkLst>
        </pc:picChg>
        <pc:picChg chg="add mod modCrop">
          <ac:chgData name="Drgona, Jan" userId="8107277a-43fb-42e1-8aa0-684adf187181" providerId="ADAL" clId="{464C8FBA-A678-47A1-B282-38BA2FCFBA7B}" dt="2024-03-27T00:05:08.704" v="2398" actId="1038"/>
          <ac:picMkLst>
            <pc:docMk/>
            <pc:sldMk cId="4023729905" sldId="1589"/>
            <ac:picMk id="18" creationId="{F1D8D802-8683-8D5E-E6A4-923333225B83}"/>
          </ac:picMkLst>
        </pc:picChg>
        <pc:picChg chg="add del mod">
          <ac:chgData name="Drgona, Jan" userId="8107277a-43fb-42e1-8aa0-684adf187181" providerId="ADAL" clId="{464C8FBA-A678-47A1-B282-38BA2FCFBA7B}" dt="2024-03-26T23:27:52.639" v="1660" actId="478"/>
          <ac:picMkLst>
            <pc:docMk/>
            <pc:sldMk cId="4023729905" sldId="1589"/>
            <ac:picMk id="19" creationId="{B637BBCD-391D-C4EB-E446-D94FA0D11874}"/>
          </ac:picMkLst>
        </pc:picChg>
        <pc:picChg chg="add del mod">
          <ac:chgData name="Drgona, Jan" userId="8107277a-43fb-42e1-8aa0-684adf187181" providerId="ADAL" clId="{464C8FBA-A678-47A1-B282-38BA2FCFBA7B}" dt="2024-03-26T23:30:41.697" v="1716" actId="478"/>
          <ac:picMkLst>
            <pc:docMk/>
            <pc:sldMk cId="4023729905" sldId="1589"/>
            <ac:picMk id="21" creationId="{A4CEA85D-6A18-1C0A-80D7-7AF6801460C5}"/>
          </ac:picMkLst>
        </pc:picChg>
        <pc:picChg chg="add mod">
          <ac:chgData name="Drgona, Jan" userId="8107277a-43fb-42e1-8aa0-684adf187181" providerId="ADAL" clId="{464C8FBA-A678-47A1-B282-38BA2FCFBA7B}" dt="2024-03-26T23:40:46.596" v="2048" actId="1036"/>
          <ac:picMkLst>
            <pc:docMk/>
            <pc:sldMk cId="4023729905" sldId="1589"/>
            <ac:picMk id="23" creationId="{8B52BDF3-11AF-1C0F-5432-52C4F2C4E234}"/>
          </ac:picMkLst>
        </pc:picChg>
        <pc:picChg chg="add mod">
          <ac:chgData name="Drgona, Jan" userId="8107277a-43fb-42e1-8aa0-684adf187181" providerId="ADAL" clId="{464C8FBA-A678-47A1-B282-38BA2FCFBA7B}" dt="2024-03-26T23:38:03.877" v="2006" actId="1076"/>
          <ac:picMkLst>
            <pc:docMk/>
            <pc:sldMk cId="4023729905" sldId="1589"/>
            <ac:picMk id="27" creationId="{AE9346D5-581D-9101-C2A2-99E70DB59BE7}"/>
          </ac:picMkLst>
        </pc:picChg>
        <pc:picChg chg="add mod">
          <ac:chgData name="Drgona, Jan" userId="8107277a-43fb-42e1-8aa0-684adf187181" providerId="ADAL" clId="{464C8FBA-A678-47A1-B282-38BA2FCFBA7B}" dt="2024-03-27T00:05:08.704" v="2398" actId="1038"/>
          <ac:picMkLst>
            <pc:docMk/>
            <pc:sldMk cId="4023729905" sldId="1589"/>
            <ac:picMk id="29" creationId="{F7FE7FF5-9913-B64E-0BAA-25B143A9649E}"/>
          </ac:picMkLst>
        </pc:picChg>
        <pc:picChg chg="del mod">
          <ac:chgData name="Drgona, Jan" userId="8107277a-43fb-42e1-8aa0-684adf187181" providerId="ADAL" clId="{464C8FBA-A678-47A1-B282-38BA2FCFBA7B}" dt="2024-03-26T23:22:31.006" v="1592" actId="478"/>
          <ac:picMkLst>
            <pc:docMk/>
            <pc:sldMk cId="4023729905" sldId="1589"/>
            <ac:picMk id="1026" creationId="{C95B07FB-7E26-6305-1AEB-D09DCB6B48DA}"/>
          </ac:picMkLst>
        </pc:picChg>
        <pc:picChg chg="add mod">
          <ac:chgData name="Drgona, Jan" userId="8107277a-43fb-42e1-8aa0-684adf187181" providerId="ADAL" clId="{464C8FBA-A678-47A1-B282-38BA2FCFBA7B}" dt="2024-03-26T23:32:10.894" v="1818" actId="1076"/>
          <ac:picMkLst>
            <pc:docMk/>
            <pc:sldMk cId="4023729905" sldId="1589"/>
            <ac:picMk id="2050" creationId="{782914C8-F198-4F28-0081-47ABB50EA8DD}"/>
          </ac:picMkLst>
        </pc:picChg>
        <pc:picChg chg="del">
          <ac:chgData name="Drgona, Jan" userId="8107277a-43fb-42e1-8aa0-684adf187181" providerId="ADAL" clId="{464C8FBA-A678-47A1-B282-38BA2FCFBA7B}" dt="2024-03-26T22:24:36.280" v="725" actId="478"/>
          <ac:picMkLst>
            <pc:docMk/>
            <pc:sldMk cId="4023729905" sldId="1589"/>
            <ac:picMk id="3074" creationId="{6367452A-2026-E920-B4AA-13692F3CD9A5}"/>
          </ac:picMkLst>
        </pc:picChg>
      </pc:sldChg>
      <pc:sldChg chg="modSp add del mod ord modShow">
        <pc:chgData name="Drgona, Jan" userId="8107277a-43fb-42e1-8aa0-684adf187181" providerId="ADAL" clId="{464C8FBA-A678-47A1-B282-38BA2FCFBA7B}" dt="2024-03-27T01:38:52.400" v="4501" actId="47"/>
        <pc:sldMkLst>
          <pc:docMk/>
          <pc:sldMk cId="938749867" sldId="1590"/>
        </pc:sldMkLst>
        <pc:spChg chg="mod">
          <ac:chgData name="Drgona, Jan" userId="8107277a-43fb-42e1-8aa0-684adf187181" providerId="ADAL" clId="{464C8FBA-A678-47A1-B282-38BA2FCFBA7B}" dt="2024-03-27T00:50:46.633" v="3612" actId="255"/>
          <ac:spMkLst>
            <pc:docMk/>
            <pc:sldMk cId="938749867" sldId="1590"/>
            <ac:spMk id="3" creationId="{701493D0-6FC9-4F74-9234-5244E31A139F}"/>
          </ac:spMkLst>
        </pc:spChg>
      </pc:sldChg>
      <pc:sldChg chg="modSp add mod ord">
        <pc:chgData name="Drgona, Jan" userId="8107277a-43fb-42e1-8aa0-684adf187181" providerId="ADAL" clId="{464C8FBA-A678-47A1-B282-38BA2FCFBA7B}" dt="2024-03-27T02:17:25.466" v="5149"/>
        <pc:sldMkLst>
          <pc:docMk/>
          <pc:sldMk cId="4186677553" sldId="1591"/>
        </pc:sldMkLst>
        <pc:spChg chg="mod">
          <ac:chgData name="Drgona, Jan" userId="8107277a-43fb-42e1-8aa0-684adf187181" providerId="ADAL" clId="{464C8FBA-A678-47A1-B282-38BA2FCFBA7B}" dt="2024-03-27T02:15:09.733" v="5140" actId="255"/>
          <ac:spMkLst>
            <pc:docMk/>
            <pc:sldMk cId="4186677553" sldId="1591"/>
            <ac:spMk id="3" creationId="{75AAD58E-FB48-1F50-F1F9-463EE140E6A1}"/>
          </ac:spMkLst>
        </pc:spChg>
        <pc:spChg chg="mod">
          <ac:chgData name="Drgona, Jan" userId="8107277a-43fb-42e1-8aa0-684adf187181" providerId="ADAL" clId="{464C8FBA-A678-47A1-B282-38BA2FCFBA7B}" dt="2024-03-27T02:08:51.927" v="5049" actId="1076"/>
          <ac:spMkLst>
            <pc:docMk/>
            <pc:sldMk cId="4186677553" sldId="1591"/>
            <ac:spMk id="17" creationId="{5F2C7EE2-063B-2F51-CEAD-812475122A8D}"/>
          </ac:spMkLst>
        </pc:spChg>
        <pc:picChg chg="mod">
          <ac:chgData name="Drgona, Jan" userId="8107277a-43fb-42e1-8aa0-684adf187181" providerId="ADAL" clId="{464C8FBA-A678-47A1-B282-38BA2FCFBA7B}" dt="2024-03-27T02:08:56.053" v="5051" actId="1076"/>
          <ac:picMkLst>
            <pc:docMk/>
            <pc:sldMk cId="4186677553" sldId="1591"/>
            <ac:picMk id="5" creationId="{B186EA5B-0952-A803-C18B-0E2AE566BB4A}"/>
          </ac:picMkLst>
        </pc:picChg>
      </pc:sldChg>
      <pc:sldChg chg="addSp modSp add del mod ord modShow">
        <pc:chgData name="Drgona, Jan" userId="8107277a-43fb-42e1-8aa0-684adf187181" providerId="ADAL" clId="{464C8FBA-A678-47A1-B282-38BA2FCFBA7B}" dt="2024-03-27T01:29:11.345" v="4317" actId="47"/>
        <pc:sldMkLst>
          <pc:docMk/>
          <pc:sldMk cId="1425547273" sldId="1592"/>
        </pc:sldMkLst>
        <pc:spChg chg="mod">
          <ac:chgData name="Drgona, Jan" userId="8107277a-43fb-42e1-8aa0-684adf187181" providerId="ADAL" clId="{464C8FBA-A678-47A1-B282-38BA2FCFBA7B}" dt="2024-03-26T15:52:10.617" v="64" actId="404"/>
          <ac:spMkLst>
            <pc:docMk/>
            <pc:sldMk cId="1425547273" sldId="1592"/>
            <ac:spMk id="3" creationId="{61CDB1FC-7BF1-0AD2-F81A-F8A049076CB0}"/>
          </ac:spMkLst>
        </pc:spChg>
        <pc:spChg chg="add mod">
          <ac:chgData name="Drgona, Jan" userId="8107277a-43fb-42e1-8aa0-684adf187181" providerId="ADAL" clId="{464C8FBA-A678-47A1-B282-38BA2FCFBA7B}" dt="2024-03-26T15:47:53.571" v="42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464C8FBA-A678-47A1-B282-38BA2FCFBA7B}" dt="2024-03-26T22:34:27.399" v="1034" actId="20577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464C8FBA-A678-47A1-B282-38BA2FCFBA7B}" dt="2024-03-26T22:35:44.554" v="1050" actId="6549"/>
          <ac:spMkLst>
            <pc:docMk/>
            <pc:sldMk cId="1425547273" sldId="1592"/>
            <ac:spMk id="38" creationId="{C9BF1444-DA25-DA3F-F00C-7A3E962AD2E8}"/>
          </ac:spMkLst>
        </pc:spChg>
      </pc:sldChg>
      <pc:sldChg chg="addSp delSp modSp new del mod ord">
        <pc:chgData name="Drgona, Jan" userId="8107277a-43fb-42e1-8aa0-684adf187181" providerId="ADAL" clId="{464C8FBA-A678-47A1-B282-38BA2FCFBA7B}" dt="2024-03-27T01:52:04.039" v="4650" actId="47"/>
        <pc:sldMkLst>
          <pc:docMk/>
          <pc:sldMk cId="3821775337" sldId="1593"/>
        </pc:sldMkLst>
        <pc:spChg chg="mod">
          <ac:chgData name="Drgona, Jan" userId="8107277a-43fb-42e1-8aa0-684adf187181" providerId="ADAL" clId="{464C8FBA-A678-47A1-B282-38BA2FCFBA7B}" dt="2024-03-26T22:21:05.968" v="713" actId="6549"/>
          <ac:spMkLst>
            <pc:docMk/>
            <pc:sldMk cId="3821775337" sldId="1593"/>
            <ac:spMk id="3" creationId="{39F1E5A7-093D-32DC-A5F2-EC09E8B544A9}"/>
          </ac:spMkLst>
        </pc:spChg>
        <pc:spChg chg="del">
          <ac:chgData name="Drgona, Jan" userId="8107277a-43fb-42e1-8aa0-684adf187181" providerId="ADAL" clId="{464C8FBA-A678-47A1-B282-38BA2FCFBA7B}" dt="2024-03-26T16:07:38.452" v="263" actId="478"/>
          <ac:spMkLst>
            <pc:docMk/>
            <pc:sldMk cId="3821775337" sldId="1593"/>
            <ac:spMk id="4" creationId="{5B7A8005-DE95-F6AD-0A7E-6D3F1EFFBE1F}"/>
          </ac:spMkLst>
        </pc:spChg>
        <pc:spChg chg="add mod">
          <ac:chgData name="Drgona, Jan" userId="8107277a-43fb-42e1-8aa0-684adf187181" providerId="ADAL" clId="{464C8FBA-A678-47A1-B282-38BA2FCFBA7B}" dt="2024-03-26T16:09:38.034" v="344" actId="1076"/>
          <ac:spMkLst>
            <pc:docMk/>
            <pc:sldMk cId="3821775337" sldId="1593"/>
            <ac:spMk id="7" creationId="{72A95BC9-1C5B-998D-DEC0-58C3C2C95D8A}"/>
          </ac:spMkLst>
        </pc:spChg>
        <pc:picChg chg="add mod modCrop">
          <ac:chgData name="Drgona, Jan" userId="8107277a-43fb-42e1-8aa0-684adf187181" providerId="ADAL" clId="{464C8FBA-A678-47A1-B282-38BA2FCFBA7B}" dt="2024-03-26T16:09:43.245" v="345" actId="1076"/>
          <ac:picMkLst>
            <pc:docMk/>
            <pc:sldMk cId="3821775337" sldId="1593"/>
            <ac:picMk id="6" creationId="{ABEFA9B1-2C08-42EC-C4C3-C8209A81978D}"/>
          </ac:picMkLst>
        </pc:picChg>
      </pc:sldChg>
      <pc:sldChg chg="addSp modSp add del mod modShow">
        <pc:chgData name="Drgona, Jan" userId="8107277a-43fb-42e1-8aa0-684adf187181" providerId="ADAL" clId="{464C8FBA-A678-47A1-B282-38BA2FCFBA7B}" dt="2024-03-27T01:28:40.305" v="4314" actId="47"/>
        <pc:sldMkLst>
          <pc:docMk/>
          <pc:sldMk cId="3570416570" sldId="1594"/>
        </pc:sldMkLst>
        <pc:spChg chg="mod">
          <ac:chgData name="Drgona, Jan" userId="8107277a-43fb-42e1-8aa0-684adf187181" providerId="ADAL" clId="{464C8FBA-A678-47A1-B282-38BA2FCFBA7B}" dt="2024-03-26T22:30:33.391" v="891" actId="207"/>
          <ac:spMkLst>
            <pc:docMk/>
            <pc:sldMk cId="3570416570" sldId="1594"/>
            <ac:spMk id="3" creationId="{99B10785-BD49-4DC7-9141-6CCB6345B596}"/>
          </ac:spMkLst>
        </pc:spChg>
        <pc:spChg chg="mod">
          <ac:chgData name="Drgona, Jan" userId="8107277a-43fb-42e1-8aa0-684adf187181" providerId="ADAL" clId="{464C8FBA-A678-47A1-B282-38BA2FCFBA7B}" dt="2024-03-26T22:30:29.896" v="890" actId="207"/>
          <ac:spMkLst>
            <pc:docMk/>
            <pc:sldMk cId="3570416570" sldId="1594"/>
            <ac:spMk id="4" creationId="{85266BD4-FB5D-4427-A025-1739ADE6457E}"/>
          </ac:spMkLst>
        </pc:spChg>
        <pc:spChg chg="add mod">
          <ac:chgData name="Drgona, Jan" userId="8107277a-43fb-42e1-8aa0-684adf187181" providerId="ADAL" clId="{464C8FBA-A678-47A1-B282-38BA2FCFBA7B}" dt="2024-03-26T22:31:04.259" v="912" actId="1076"/>
          <ac:spMkLst>
            <pc:docMk/>
            <pc:sldMk cId="3570416570" sldId="1594"/>
            <ac:spMk id="5" creationId="{C3CB6FCB-89DB-326B-0E6E-CD2AB5C0F9C9}"/>
          </ac:spMkLst>
        </pc:spChg>
      </pc:sldChg>
      <pc:sldChg chg="addSp delSp modSp add mod">
        <pc:chgData name="Drgona, Jan" userId="8107277a-43fb-42e1-8aa0-684adf187181" providerId="ADAL" clId="{464C8FBA-A678-47A1-B282-38BA2FCFBA7B}" dt="2024-03-26T22:53:16.933" v="1532" actId="20577"/>
        <pc:sldMkLst>
          <pc:docMk/>
          <pc:sldMk cId="3303928088" sldId="1595"/>
        </pc:sldMkLst>
        <pc:spChg chg="mod">
          <ac:chgData name="Drgona, Jan" userId="8107277a-43fb-42e1-8aa0-684adf187181" providerId="ADAL" clId="{464C8FBA-A678-47A1-B282-38BA2FCFBA7B}" dt="2024-03-26T22:53:16.933" v="1532" actId="20577"/>
          <ac:spMkLst>
            <pc:docMk/>
            <pc:sldMk cId="3303928088" sldId="1595"/>
            <ac:spMk id="10" creationId="{D8FCF259-1334-3940-8D43-7E6D530433B1}"/>
          </ac:spMkLst>
        </pc:spChg>
        <pc:picChg chg="add del mod">
          <ac:chgData name="Drgona, Jan" userId="8107277a-43fb-42e1-8aa0-684adf187181" providerId="ADAL" clId="{464C8FBA-A678-47A1-B282-38BA2FCFBA7B}" dt="2024-03-26T22:42:00.209" v="1179" actId="478"/>
          <ac:picMkLst>
            <pc:docMk/>
            <pc:sldMk cId="3303928088" sldId="1595"/>
            <ac:picMk id="3" creationId="{9DF5856A-72B7-A37D-55E8-512B6D55F7BD}"/>
          </ac:picMkLst>
        </pc:picChg>
        <pc:picChg chg="del">
          <ac:chgData name="Drgona, Jan" userId="8107277a-43fb-42e1-8aa0-684adf187181" providerId="ADAL" clId="{464C8FBA-A678-47A1-B282-38BA2FCFBA7B}" dt="2024-03-26T22:38:47.021" v="1053" actId="478"/>
          <ac:picMkLst>
            <pc:docMk/>
            <pc:sldMk cId="3303928088" sldId="1595"/>
            <ac:picMk id="4" creationId="{3EE45289-00B9-4D0F-9266-B7DD2FC5D385}"/>
          </ac:picMkLst>
        </pc:picChg>
        <pc:picChg chg="mod">
          <ac:chgData name="Drgona, Jan" userId="8107277a-43fb-42e1-8aa0-684adf187181" providerId="ADAL" clId="{464C8FBA-A678-47A1-B282-38BA2FCFBA7B}" dt="2024-03-26T22:43:05.116" v="1204" actId="1076"/>
          <ac:picMkLst>
            <pc:docMk/>
            <pc:sldMk cId="3303928088" sldId="1595"/>
            <ac:picMk id="6" creationId="{C8F5AA7B-C252-6633-F3C1-D7C7270288E8}"/>
          </ac:picMkLst>
        </pc:picChg>
        <pc:picChg chg="mod">
          <ac:chgData name="Drgona, Jan" userId="8107277a-43fb-42e1-8aa0-684adf187181" providerId="ADAL" clId="{464C8FBA-A678-47A1-B282-38BA2FCFBA7B}" dt="2024-03-26T22:43:11.956" v="1205" actId="1076"/>
          <ac:picMkLst>
            <pc:docMk/>
            <pc:sldMk cId="3303928088" sldId="1595"/>
            <ac:picMk id="7" creationId="{233AB21D-F841-4AC7-9219-6EAD14BF5341}"/>
          </ac:picMkLst>
        </pc:picChg>
        <pc:picChg chg="add mod">
          <ac:chgData name="Drgona, Jan" userId="8107277a-43fb-42e1-8aa0-684adf187181" providerId="ADAL" clId="{464C8FBA-A678-47A1-B282-38BA2FCFBA7B}" dt="2024-03-26T22:43:20.398" v="1211" actId="1037"/>
          <ac:picMkLst>
            <pc:docMk/>
            <pc:sldMk cId="3303928088" sldId="1595"/>
            <ac:picMk id="8" creationId="{E2ED8641-EF8F-B7A0-AF2F-F7B29B21DD22}"/>
          </ac:picMkLst>
        </pc:picChg>
        <pc:picChg chg="del">
          <ac:chgData name="Drgona, Jan" userId="8107277a-43fb-42e1-8aa0-684adf187181" providerId="ADAL" clId="{464C8FBA-A678-47A1-B282-38BA2FCFBA7B}" dt="2024-03-26T22:38:47.619" v="1054" actId="478"/>
          <ac:picMkLst>
            <pc:docMk/>
            <pc:sldMk cId="3303928088" sldId="1595"/>
            <ac:picMk id="9" creationId="{410FDF9A-84E3-4361-A9E2-A4D5F34CBB53}"/>
          </ac:picMkLst>
        </pc:picChg>
        <pc:picChg chg="add mod">
          <ac:chgData name="Drgona, Jan" userId="8107277a-43fb-42e1-8aa0-684adf187181" providerId="ADAL" clId="{464C8FBA-A678-47A1-B282-38BA2FCFBA7B}" dt="2024-03-26T22:43:24.199" v="1220" actId="1037"/>
          <ac:picMkLst>
            <pc:docMk/>
            <pc:sldMk cId="3303928088" sldId="1595"/>
            <ac:picMk id="11" creationId="{C031D5F6-A634-B2BF-0E29-913F808BD07B}"/>
          </ac:picMkLst>
        </pc:picChg>
        <pc:picChg chg="del mod">
          <ac:chgData name="Drgona, Jan" userId="8107277a-43fb-42e1-8aa0-684adf187181" providerId="ADAL" clId="{464C8FBA-A678-47A1-B282-38BA2FCFBA7B}" dt="2024-03-26T22:42:06.204" v="1182" actId="478"/>
          <ac:picMkLst>
            <pc:docMk/>
            <pc:sldMk cId="3303928088" sldId="1595"/>
            <ac:picMk id="12" creationId="{F15C57D6-C389-4A4E-A9D3-EC2E7E0D5AF0}"/>
          </ac:picMkLst>
        </pc:picChg>
        <pc:picChg chg="add mod">
          <ac:chgData name="Drgona, Jan" userId="8107277a-43fb-42e1-8aa0-684adf187181" providerId="ADAL" clId="{464C8FBA-A678-47A1-B282-38BA2FCFBA7B}" dt="2024-03-26T22:42:58.673" v="1201" actId="1076"/>
          <ac:picMkLst>
            <pc:docMk/>
            <pc:sldMk cId="3303928088" sldId="1595"/>
            <ac:picMk id="13" creationId="{2CEC5465-275E-AFE9-FD8B-746637EDAE3A}"/>
          </ac:picMkLst>
        </pc:picChg>
        <pc:picChg chg="add mod">
          <ac:chgData name="Drgona, Jan" userId="8107277a-43fb-42e1-8aa0-684adf187181" providerId="ADAL" clId="{464C8FBA-A678-47A1-B282-38BA2FCFBA7B}" dt="2024-03-26T22:44:59.793" v="1227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723160814" sldId="1596"/>
        </pc:sldMkLst>
        <pc:spChg chg="del">
          <ac:chgData name="Drgona, Jan" userId="8107277a-43fb-42e1-8aa0-684adf187181" providerId="ADAL" clId="{464C8FBA-A678-47A1-B282-38BA2FCFBA7B}" dt="2024-03-26T22:47:41.690" v="1297" actId="478"/>
          <ac:spMkLst>
            <pc:docMk/>
            <pc:sldMk cId="1723160814" sldId="1596"/>
            <ac:spMk id="4" creationId="{CB14663D-8920-E6E3-128C-FE58E4D28F26}"/>
          </ac:spMkLst>
        </pc:spChg>
        <pc:spChg chg="add del mod">
          <ac:chgData name="Drgona, Jan" userId="8107277a-43fb-42e1-8aa0-684adf187181" providerId="ADAL" clId="{464C8FBA-A678-47A1-B282-38BA2FCFBA7B}" dt="2024-03-26T22:49:20.558" v="1325" actId="478"/>
          <ac:spMkLst>
            <pc:docMk/>
            <pc:sldMk cId="1723160814" sldId="1596"/>
            <ac:spMk id="6" creationId="{8FA691D7-A91A-741D-6562-5A7E1B2B182B}"/>
          </ac:spMkLst>
        </pc:spChg>
        <pc:spChg chg="mod">
          <ac:chgData name="Drgona, Jan" userId="8107277a-43fb-42e1-8aa0-684adf187181" providerId="ADAL" clId="{464C8FBA-A678-47A1-B282-38BA2FCFBA7B}" dt="2024-03-26T22:48:29.331" v="1311" actId="1076"/>
          <ac:spMkLst>
            <pc:docMk/>
            <pc:sldMk cId="1723160814" sldId="1596"/>
            <ac:spMk id="19" creationId="{E6A79639-4A1E-948F-7D1D-0325CBC5C230}"/>
          </ac:spMkLst>
        </pc:spChg>
        <pc:spChg chg="mod">
          <ac:chgData name="Drgona, Jan" userId="8107277a-43fb-42e1-8aa0-684adf187181" providerId="ADAL" clId="{464C8FBA-A678-47A1-B282-38BA2FCFBA7B}" dt="2024-03-26T22:49:32.959" v="1329" actId="20577"/>
          <ac:spMkLst>
            <pc:docMk/>
            <pc:sldMk cId="1723160814" sldId="1596"/>
            <ac:spMk id="38" creationId="{C9BF1444-DA25-DA3F-F00C-7A3E962AD2E8}"/>
          </ac:spMkLst>
        </pc:spChg>
        <pc:picChg chg="add mod">
          <ac:chgData name="Drgona, Jan" userId="8107277a-43fb-42e1-8aa0-684adf187181" providerId="ADAL" clId="{464C8FBA-A678-47A1-B282-38BA2FCFBA7B}" dt="2024-03-26T22:49:43.726" v="1332" actId="1076"/>
          <ac:picMkLst>
            <pc:docMk/>
            <pc:sldMk cId="1723160814" sldId="1596"/>
            <ac:picMk id="7" creationId="{9198F8FC-DA5F-C490-B3AF-91604B46EAFB}"/>
          </ac:picMkLst>
        </pc:picChg>
        <pc:picChg chg="add mod">
          <ac:chgData name="Drgona, Jan" userId="8107277a-43fb-42e1-8aa0-684adf187181" providerId="ADAL" clId="{464C8FBA-A678-47A1-B282-38BA2FCFBA7B}" dt="2024-03-26T22:49:46.933" v="1333" actId="1076"/>
          <ac:picMkLst>
            <pc:docMk/>
            <pc:sldMk cId="1723160814" sldId="1596"/>
            <ac:picMk id="8" creationId="{9A0D9D18-99A5-324A-1FAB-DACE08199171}"/>
          </ac:picMkLst>
        </pc:picChg>
        <pc:picChg chg="mod">
          <ac:chgData name="Drgona, Jan" userId="8107277a-43fb-42e1-8aa0-684adf187181" providerId="ADAL" clId="{464C8FBA-A678-47A1-B282-38BA2FCFBA7B}" dt="2024-03-26T22:39:40.960" v="1129" actId="1076"/>
          <ac:picMkLst>
            <pc:docMk/>
            <pc:sldMk cId="1723160814" sldId="1596"/>
            <ac:picMk id="1026" creationId="{4816AD61-FFD6-A3A0-1E55-F480F8405AF3}"/>
          </ac:picMkLst>
        </pc:picChg>
      </pc:sldChg>
      <pc:sldChg chg="addSp delSp modSp add del mod">
        <pc:chgData name="Drgona, Jan" userId="8107277a-43fb-42e1-8aa0-684adf187181" providerId="ADAL" clId="{464C8FBA-A678-47A1-B282-38BA2FCFBA7B}" dt="2024-03-27T00:06:38.135" v="2429" actId="47"/>
        <pc:sldMkLst>
          <pc:docMk/>
          <pc:sldMk cId="1191812540" sldId="1597"/>
        </pc:sldMkLst>
        <pc:picChg chg="mod">
          <ac:chgData name="Drgona, Jan" userId="8107277a-43fb-42e1-8aa0-684adf187181" providerId="ADAL" clId="{464C8FBA-A678-47A1-B282-38BA2FCFBA7B}" dt="2024-03-26T23:24:03.442" v="1633" actId="1036"/>
          <ac:picMkLst>
            <pc:docMk/>
            <pc:sldMk cId="1191812540" sldId="1597"/>
            <ac:picMk id="4" creationId="{42574D8B-93F3-8933-70C3-A763D3F82769}"/>
          </ac:picMkLst>
        </pc:picChg>
        <pc:picChg chg="add del mod">
          <ac:chgData name="Drgona, Jan" userId="8107277a-43fb-42e1-8aa0-684adf187181" providerId="ADAL" clId="{464C8FBA-A678-47A1-B282-38BA2FCFBA7B}" dt="2024-03-26T23:23:24.875" v="1605" actId="21"/>
          <ac:picMkLst>
            <pc:docMk/>
            <pc:sldMk cId="1191812540" sldId="1597"/>
            <ac:picMk id="5" creationId="{B9C73AD9-6988-FDE1-291E-0BEC5AFD0623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124529152" sldId="1598"/>
        </pc:sldMkLst>
        <pc:spChg chg="mod">
          <ac:chgData name="Drgona, Jan" userId="8107277a-43fb-42e1-8aa0-684adf187181" providerId="ADAL" clId="{464C8FBA-A678-47A1-B282-38BA2FCFBA7B}" dt="2024-03-27T00:47:25.108" v="3457"/>
          <ac:spMkLst>
            <pc:docMk/>
            <pc:sldMk cId="3124529152" sldId="1598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0:23:16.334" v="3051" actId="1038"/>
          <ac:spMkLst>
            <pc:docMk/>
            <pc:sldMk cId="3124529152" sldId="1598"/>
            <ac:spMk id="6" creationId="{E5B1EDE3-DBBE-3F98-5D35-643C2BE58FEE}"/>
          </ac:spMkLst>
        </pc:spChg>
        <pc:spChg chg="mod">
          <ac:chgData name="Drgona, Jan" userId="8107277a-43fb-42e1-8aa0-684adf187181" providerId="ADAL" clId="{464C8FBA-A678-47A1-B282-38BA2FCFBA7B}" dt="2024-03-26T23:44:50.608" v="2294" actId="20577"/>
          <ac:spMkLst>
            <pc:docMk/>
            <pc:sldMk cId="3124529152" sldId="1598"/>
            <ac:spMk id="7" creationId="{80258624-AC45-D853-053B-1B50A3F300FF}"/>
          </ac:spMkLst>
        </pc:spChg>
        <pc:spChg chg="mod">
          <ac:chgData name="Drgona, Jan" userId="8107277a-43fb-42e1-8aa0-684adf187181" providerId="ADAL" clId="{464C8FBA-A678-47A1-B282-38BA2FCFBA7B}" dt="2024-03-26T23:42:21.429" v="2165" actId="20577"/>
          <ac:spMkLst>
            <pc:docMk/>
            <pc:sldMk cId="3124529152" sldId="1598"/>
            <ac:spMk id="11" creationId="{72F911A1-DFB5-77EF-F289-26BEFEB8EBBD}"/>
          </ac:spMkLst>
        </pc:spChg>
        <pc:spChg chg="mod">
          <ac:chgData name="Drgona, Jan" userId="8107277a-43fb-42e1-8aa0-684adf187181" providerId="ADAL" clId="{464C8FBA-A678-47A1-B282-38BA2FCFBA7B}" dt="2024-03-26T23:44:22.981" v="2290" actId="20577"/>
          <ac:spMkLst>
            <pc:docMk/>
            <pc:sldMk cId="3124529152" sldId="1598"/>
            <ac:spMk id="12" creationId="{65F3E762-870A-955D-537B-4631DEED6C0B}"/>
          </ac:spMkLst>
        </pc:spChg>
        <pc:spChg chg="del mod">
          <ac:chgData name="Drgona, Jan" userId="8107277a-43fb-42e1-8aa0-684adf187181" providerId="ADAL" clId="{464C8FBA-A678-47A1-B282-38BA2FCFBA7B}" dt="2024-03-26T23:43:20.359" v="2196" actId="478"/>
          <ac:spMkLst>
            <pc:docMk/>
            <pc:sldMk cId="3124529152" sldId="1598"/>
            <ac:spMk id="24" creationId="{EC90B628-A3BC-2D7B-902F-706585897179}"/>
          </ac:spMkLst>
        </pc:spChg>
        <pc:spChg chg="mod">
          <ac:chgData name="Drgona, Jan" userId="8107277a-43fb-42e1-8aa0-684adf187181" providerId="ADAL" clId="{464C8FBA-A678-47A1-B282-38BA2FCFBA7B}" dt="2024-03-27T00:23:31.870" v="3080" actId="1038"/>
          <ac:spMkLst>
            <pc:docMk/>
            <pc:sldMk cId="3124529152" sldId="1598"/>
            <ac:spMk id="25" creationId="{2C9F46EF-17AD-944E-C26A-27B0EEBB6A48}"/>
          </ac:spMkLst>
        </pc:spChg>
        <pc:picChg chg="add mod">
          <ac:chgData name="Drgona, Jan" userId="8107277a-43fb-42e1-8aa0-684adf187181" providerId="ADAL" clId="{464C8FBA-A678-47A1-B282-38BA2FCFBA7B}" dt="2024-03-26T23:36:03.951" v="1985" actId="1038"/>
          <ac:picMkLst>
            <pc:docMk/>
            <pc:sldMk cId="3124529152" sldId="1598"/>
            <ac:picMk id="4" creationId="{DB9DA694-DF95-F0F8-FE62-F52640E19DBF}"/>
          </ac:picMkLst>
        </pc:picChg>
        <pc:picChg chg="del">
          <ac:chgData name="Drgona, Jan" userId="8107277a-43fb-42e1-8aa0-684adf187181" providerId="ADAL" clId="{464C8FBA-A678-47A1-B282-38BA2FCFBA7B}" dt="2024-03-26T23:35:34.872" v="1970" actId="478"/>
          <ac:picMkLst>
            <pc:docMk/>
            <pc:sldMk cId="3124529152" sldId="1598"/>
            <ac:picMk id="5" creationId="{352265D4-3E63-43A3-E052-0E43009B03B8}"/>
          </ac:picMkLst>
        </pc:picChg>
        <pc:picChg chg="add del mod">
          <ac:chgData name="Drgona, Jan" userId="8107277a-43fb-42e1-8aa0-684adf187181" providerId="ADAL" clId="{464C8FBA-A678-47A1-B282-38BA2FCFBA7B}" dt="2024-03-26T23:53:49.148" v="2331" actId="478"/>
          <ac:picMkLst>
            <pc:docMk/>
            <pc:sldMk cId="3124529152" sldId="1598"/>
            <ac:picMk id="9" creationId="{FA6F12CE-6E53-CCCF-2B05-67C0F1F5D98C}"/>
          </ac:picMkLst>
        </pc:picChg>
        <pc:picChg chg="add del mod">
          <ac:chgData name="Drgona, Jan" userId="8107277a-43fb-42e1-8aa0-684adf187181" providerId="ADAL" clId="{464C8FBA-A678-47A1-B282-38BA2FCFBA7B}" dt="2024-03-26T23:53:49.148" v="2331" actId="478"/>
          <ac:picMkLst>
            <pc:docMk/>
            <pc:sldMk cId="3124529152" sldId="1598"/>
            <ac:picMk id="13" creationId="{E6BC6C47-CA27-7C0B-4A2B-138B7D0ECB60}"/>
          </ac:picMkLst>
        </pc:picChg>
        <pc:picChg chg="add del mod">
          <ac:chgData name="Drgona, Jan" userId="8107277a-43fb-42e1-8aa0-684adf187181" providerId="ADAL" clId="{464C8FBA-A678-47A1-B282-38BA2FCFBA7B}" dt="2024-03-26T23:51:10.721" v="2326" actId="478"/>
          <ac:picMkLst>
            <pc:docMk/>
            <pc:sldMk cId="3124529152" sldId="1598"/>
            <ac:picMk id="15" creationId="{A971894D-B07C-C080-B062-F7B5C5D65C21}"/>
          </ac:picMkLst>
        </pc:picChg>
        <pc:picChg chg="del">
          <ac:chgData name="Drgona, Jan" userId="8107277a-43fb-42e1-8aa0-684adf187181" providerId="ADAL" clId="{464C8FBA-A678-47A1-B282-38BA2FCFBA7B}" dt="2024-03-26T23:43:54.176" v="2288" actId="478"/>
          <ac:picMkLst>
            <pc:docMk/>
            <pc:sldMk cId="3124529152" sldId="1598"/>
            <ac:picMk id="17" creationId="{C9844384-8C1D-CB91-2FE2-9EE7512B975C}"/>
          </ac:picMkLst>
        </pc:picChg>
        <pc:picChg chg="del">
          <ac:chgData name="Drgona, Jan" userId="8107277a-43fb-42e1-8aa0-684adf187181" providerId="ADAL" clId="{464C8FBA-A678-47A1-B282-38BA2FCFBA7B}" dt="2024-03-26T23:43:54.176" v="2288" actId="478"/>
          <ac:picMkLst>
            <pc:docMk/>
            <pc:sldMk cId="3124529152" sldId="1598"/>
            <ac:picMk id="18" creationId="{F1D8D802-8683-8D5E-E6A4-923333225B83}"/>
          </ac:picMkLst>
        </pc:picChg>
        <pc:picChg chg="add mod">
          <ac:chgData name="Drgona, Jan" userId="8107277a-43fb-42e1-8aa0-684adf187181" providerId="ADAL" clId="{464C8FBA-A678-47A1-B282-38BA2FCFBA7B}" dt="2024-03-27T00:23:22.278" v="3062" actId="1038"/>
          <ac:picMkLst>
            <pc:docMk/>
            <pc:sldMk cId="3124529152" sldId="1598"/>
            <ac:picMk id="19" creationId="{B574CB61-B1DA-4070-21DB-2CFB44DE4755}"/>
          </ac:picMkLst>
        </pc:picChg>
        <pc:picChg chg="add del mod">
          <ac:chgData name="Drgona, Jan" userId="8107277a-43fb-42e1-8aa0-684adf187181" providerId="ADAL" clId="{464C8FBA-A678-47A1-B282-38BA2FCFBA7B}" dt="2024-03-26T23:59:28.697" v="2363" actId="478"/>
          <ac:picMkLst>
            <pc:docMk/>
            <pc:sldMk cId="3124529152" sldId="1598"/>
            <ac:picMk id="21" creationId="{5E4E1A33-676A-2F4F-038B-D3C42BF783B1}"/>
          </ac:picMkLst>
        </pc:picChg>
        <pc:picChg chg="del">
          <ac:chgData name="Drgona, Jan" userId="8107277a-43fb-42e1-8aa0-684adf187181" providerId="ADAL" clId="{464C8FBA-A678-47A1-B282-38BA2FCFBA7B}" dt="2024-03-26T23:43:39.206" v="2243" actId="478"/>
          <ac:picMkLst>
            <pc:docMk/>
            <pc:sldMk cId="3124529152" sldId="1598"/>
            <ac:picMk id="23" creationId="{8B52BDF3-11AF-1C0F-5432-52C4F2C4E234}"/>
          </ac:picMkLst>
        </pc:picChg>
        <pc:picChg chg="add mod">
          <ac:chgData name="Drgona, Jan" userId="8107277a-43fb-42e1-8aa0-684adf187181" providerId="ADAL" clId="{464C8FBA-A678-47A1-B282-38BA2FCFBA7B}" dt="2024-03-27T00:04:44.211" v="2382" actId="14100"/>
          <ac:picMkLst>
            <pc:docMk/>
            <pc:sldMk cId="3124529152" sldId="1598"/>
            <ac:picMk id="26" creationId="{029BCEC0-0B30-0A1A-FE5B-4498B792085C}"/>
          </ac:picMkLst>
        </pc:picChg>
        <pc:picChg chg="add mod">
          <ac:chgData name="Drgona, Jan" userId="8107277a-43fb-42e1-8aa0-684adf187181" providerId="ADAL" clId="{464C8FBA-A678-47A1-B282-38BA2FCFBA7B}" dt="2024-03-27T00:05:14.086" v="2414" actId="1037"/>
          <ac:picMkLst>
            <pc:docMk/>
            <pc:sldMk cId="3124529152" sldId="1598"/>
            <ac:picMk id="28" creationId="{BD8C08A7-E065-801D-2A54-D6DD87CC3A86}"/>
          </ac:picMkLst>
        </pc:picChg>
        <pc:picChg chg="del">
          <ac:chgData name="Drgona, Jan" userId="8107277a-43fb-42e1-8aa0-684adf187181" providerId="ADAL" clId="{464C8FBA-A678-47A1-B282-38BA2FCFBA7B}" dt="2024-03-26T23:46:47.237" v="2302" actId="478"/>
          <ac:picMkLst>
            <pc:docMk/>
            <pc:sldMk cId="3124529152" sldId="1598"/>
            <ac:picMk id="2050" creationId="{782914C8-F198-4F28-0081-47ABB50EA8DD}"/>
          </ac:picMkLst>
        </pc:picChg>
        <pc:picChg chg="add mod">
          <ac:chgData name="Drgona, Jan" userId="8107277a-43fb-42e1-8aa0-684adf187181" providerId="ADAL" clId="{464C8FBA-A678-47A1-B282-38BA2FCFBA7B}" dt="2024-03-26T23:47:11.644" v="2310" actId="1076"/>
          <ac:picMkLst>
            <pc:docMk/>
            <pc:sldMk cId="3124529152" sldId="1598"/>
            <ac:picMk id="3074" creationId="{921454DB-485E-D6DA-42D4-6EA6AF1FC3FE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026062904" sldId="1599"/>
        </pc:sldMkLst>
        <pc:spChg chg="mod">
          <ac:chgData name="Drgona, Jan" userId="8107277a-43fb-42e1-8aa0-684adf187181" providerId="ADAL" clId="{464C8FBA-A678-47A1-B282-38BA2FCFBA7B}" dt="2024-03-27T00:47:17.701" v="3456" actId="20577"/>
          <ac:spMkLst>
            <pc:docMk/>
            <pc:sldMk cId="4026062904" sldId="1599"/>
            <ac:spMk id="3" creationId="{B758B404-AC36-B0EF-DF87-70F2BA2FE6B8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6" creationId="{E5B1EDE3-DBBE-3F98-5D35-643C2BE58FEE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7" creationId="{80258624-AC45-D853-053B-1B50A3F300FF}"/>
          </ac:spMkLst>
        </pc:spChg>
        <pc:spChg chg="add mod">
          <ac:chgData name="Drgona, Jan" userId="8107277a-43fb-42e1-8aa0-684adf187181" providerId="ADAL" clId="{464C8FBA-A678-47A1-B282-38BA2FCFBA7B}" dt="2024-03-27T00:06:28.507" v="2428" actId="20577"/>
          <ac:spMkLst>
            <pc:docMk/>
            <pc:sldMk cId="4026062904" sldId="1599"/>
            <ac:spMk id="8" creationId="{18532A01-A2CC-A8FF-84E4-D2E834BC75C7}"/>
          </ac:spMkLst>
        </pc:spChg>
        <pc:spChg chg="add mod">
          <ac:chgData name="Drgona, Jan" userId="8107277a-43fb-42e1-8aa0-684adf187181" providerId="ADAL" clId="{464C8FBA-A678-47A1-B282-38BA2FCFBA7B}" dt="2024-03-27T00:06:21.819" v="2418"/>
          <ac:spMkLst>
            <pc:docMk/>
            <pc:sldMk cId="4026062904" sldId="1599"/>
            <ac:spMk id="9" creationId="{4DC3C3CF-C788-D1E4-542A-39ADAA8FEC55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11" creationId="{72F911A1-DFB5-77EF-F289-26BEFEB8EBBD}"/>
          </ac:spMkLst>
        </pc:spChg>
        <pc:spChg chg="del">
          <ac:chgData name="Drgona, Jan" userId="8107277a-43fb-42e1-8aa0-684adf187181" providerId="ADAL" clId="{464C8FBA-A678-47A1-B282-38BA2FCFBA7B}" dt="2024-03-27T00:06:21.354" v="2417" actId="478"/>
          <ac:spMkLst>
            <pc:docMk/>
            <pc:sldMk cId="4026062904" sldId="1599"/>
            <ac:spMk id="12" creationId="{65F3E762-870A-955D-537B-4631DEED6C0B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25" creationId="{2C9F46EF-17AD-944E-C26A-27B0EEBB6A48}"/>
          </ac:spMkLst>
        </pc:spChg>
        <pc:picChg chg="add mod">
          <ac:chgData name="Drgona, Jan" userId="8107277a-43fb-42e1-8aa0-684adf187181" providerId="ADAL" clId="{464C8FBA-A678-47A1-B282-38BA2FCFBA7B}" dt="2024-03-27T00:06:21.819" v="2418"/>
          <ac:picMkLst>
            <pc:docMk/>
            <pc:sldMk cId="4026062904" sldId="1599"/>
            <ac:picMk id="5" creationId="{F174F0AA-1C9A-0D13-8AFA-50EEC4CA15D2}"/>
          </ac:picMkLst>
        </pc:picChg>
        <pc:picChg chg="add mod">
          <ac:chgData name="Drgona, Jan" userId="8107277a-43fb-42e1-8aa0-684adf187181" providerId="ADAL" clId="{464C8FBA-A678-47A1-B282-38BA2FCFBA7B}" dt="2024-03-27T00:06:21.819" v="2418"/>
          <ac:picMkLst>
            <pc:docMk/>
            <pc:sldMk cId="4026062904" sldId="1599"/>
            <ac:picMk id="10" creationId="{A293C3AF-3A51-18E2-53DD-B71C65A2053A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19" creationId="{B574CB61-B1DA-4070-21DB-2CFB44DE4755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26" creationId="{029BCEC0-0B30-0A1A-FE5B-4498B792085C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28" creationId="{BD8C08A7-E065-801D-2A54-D6DD87CC3A86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3074" creationId="{921454DB-485E-D6DA-42D4-6EA6AF1FC3FE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356209294" sldId="1600"/>
        </pc:sldMkLst>
        <pc:spChg chg="mod">
          <ac:chgData name="Drgona, Jan" userId="8107277a-43fb-42e1-8aa0-684adf187181" providerId="ADAL" clId="{464C8FBA-A678-47A1-B282-38BA2FCFBA7B}" dt="2024-03-27T00:47:40.171" v="3464" actId="20577"/>
          <ac:spMkLst>
            <pc:docMk/>
            <pc:sldMk cId="3356209294" sldId="1600"/>
            <ac:spMk id="3" creationId="{B758B404-AC36-B0EF-DF87-70F2BA2FE6B8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7" creationId="{80258624-AC45-D853-053B-1B50A3F300FF}"/>
          </ac:spMkLst>
        </pc:spChg>
        <pc:spChg chg="add mod">
          <ac:chgData name="Drgona, Jan" userId="8107277a-43fb-42e1-8aa0-684adf187181" providerId="ADAL" clId="{464C8FBA-A678-47A1-B282-38BA2FCFBA7B}" dt="2024-03-27T00:09:38.545" v="2584" actId="14100"/>
          <ac:spMkLst>
            <pc:docMk/>
            <pc:sldMk cId="3356209294" sldId="1600"/>
            <ac:spMk id="8" creationId="{C350D5E0-80A9-056A-11F4-BCC0D2809340}"/>
          </ac:spMkLst>
        </pc:spChg>
        <pc:spChg chg="add mod">
          <ac:chgData name="Drgona, Jan" userId="8107277a-43fb-42e1-8aa0-684adf187181" providerId="ADAL" clId="{464C8FBA-A678-47A1-B282-38BA2FCFBA7B}" dt="2024-03-27T00:09:44.877" v="2585" actId="1076"/>
          <ac:spMkLst>
            <pc:docMk/>
            <pc:sldMk cId="3356209294" sldId="1600"/>
            <ac:spMk id="9" creationId="{BBF28771-C683-0FFE-C8CE-6F4CEED02D87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11" creationId="{72F911A1-DFB5-77EF-F289-26BEFEB8EBBD}"/>
          </ac:spMkLst>
        </pc:spChg>
        <pc:spChg chg="del">
          <ac:chgData name="Drgona, Jan" userId="8107277a-43fb-42e1-8aa0-684adf187181" providerId="ADAL" clId="{464C8FBA-A678-47A1-B282-38BA2FCFBA7B}" dt="2024-03-27T00:07:19.744" v="2432" actId="478"/>
          <ac:spMkLst>
            <pc:docMk/>
            <pc:sldMk cId="3356209294" sldId="1600"/>
            <ac:spMk id="12" creationId="{65F3E762-870A-955D-537B-4631DEED6C0B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24" creationId="{EC90B628-A3BC-2D7B-902F-706585897179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25" creationId="{2C9F46EF-17AD-944E-C26A-27B0EEBB6A48}"/>
          </ac:spMkLst>
        </pc:spChg>
        <pc:picChg chg="add mod">
          <ac:chgData name="Drgona, Jan" userId="8107277a-43fb-42e1-8aa0-684adf187181" providerId="ADAL" clId="{464C8FBA-A678-47A1-B282-38BA2FCFBA7B}" dt="2024-03-27T00:07:25.953" v="2435" actId="1076"/>
          <ac:picMkLst>
            <pc:docMk/>
            <pc:sldMk cId="3356209294" sldId="1600"/>
            <ac:picMk id="6" creationId="{5FDF1404-289B-4824-50A5-5D4E71805399}"/>
          </ac:picMkLst>
        </pc:picChg>
        <pc:picChg chg="add mod">
          <ac:chgData name="Drgona, Jan" userId="8107277a-43fb-42e1-8aa0-684adf187181" providerId="ADAL" clId="{464C8FBA-A678-47A1-B282-38BA2FCFBA7B}" dt="2024-03-27T00:08:58.290" v="2542" actId="1076"/>
          <ac:picMkLst>
            <pc:docMk/>
            <pc:sldMk cId="3356209294" sldId="1600"/>
            <ac:picMk id="13" creationId="{0C7D7B29-AAF4-3344-32D4-12B6CED16B0D}"/>
          </ac:picMkLst>
        </pc:picChg>
        <pc:picChg chg="add del mod">
          <ac:chgData name="Drgona, Jan" userId="8107277a-43fb-42e1-8aa0-684adf187181" providerId="ADAL" clId="{464C8FBA-A678-47A1-B282-38BA2FCFBA7B}" dt="2024-03-27T00:11:09.390" v="2588" actId="478"/>
          <ac:picMkLst>
            <pc:docMk/>
            <pc:sldMk cId="3356209294" sldId="1600"/>
            <ac:picMk id="15" creationId="{DF6A846A-9187-82F0-C31C-9B35C1761197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17" creationId="{C9844384-8C1D-CB91-2FE2-9EE7512B975C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18" creationId="{F1D8D802-8683-8D5E-E6A4-923333225B83}"/>
          </ac:picMkLst>
        </pc:picChg>
        <pc:picChg chg="add mod">
          <ac:chgData name="Drgona, Jan" userId="8107277a-43fb-42e1-8aa0-684adf187181" providerId="ADAL" clId="{464C8FBA-A678-47A1-B282-38BA2FCFBA7B}" dt="2024-03-27T00:13:33.815" v="2603" actId="14100"/>
          <ac:picMkLst>
            <pc:docMk/>
            <pc:sldMk cId="3356209294" sldId="1600"/>
            <ac:picMk id="19" creationId="{633857A7-A3F1-5133-8038-CFCB6B347A15}"/>
          </ac:picMkLst>
        </pc:picChg>
        <pc:picChg chg="add mod">
          <ac:chgData name="Drgona, Jan" userId="8107277a-43fb-42e1-8aa0-684adf187181" providerId="ADAL" clId="{464C8FBA-A678-47A1-B282-38BA2FCFBA7B}" dt="2024-03-27T00:13:40.217" v="2604" actId="1076"/>
          <ac:picMkLst>
            <pc:docMk/>
            <pc:sldMk cId="3356209294" sldId="1600"/>
            <ac:picMk id="21" creationId="{FE5DB062-2717-BBE9-4A7F-7F6DBF95A713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3" creationId="{8B52BDF3-11AF-1C0F-5432-52C4F2C4E234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7" creationId="{AE9346D5-581D-9101-C2A2-99E70DB59BE7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9" creationId="{F7FE7FF5-9913-B64E-0BAA-25B143A9649E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050" creationId="{782914C8-F198-4F28-0081-47ABB50EA8DD}"/>
          </ac:picMkLst>
        </pc:picChg>
      </pc:sldChg>
      <pc:sldChg chg="addSp modSp add mod ord">
        <pc:chgData name="Drgona, Jan" userId="8107277a-43fb-42e1-8aa0-684adf187181" providerId="ADAL" clId="{464C8FBA-A678-47A1-B282-38BA2FCFBA7B}" dt="2024-03-27T15:59:43.446" v="5158" actId="20577"/>
        <pc:sldMkLst>
          <pc:docMk/>
          <pc:sldMk cId="3727531776" sldId="1601"/>
        </pc:sldMkLst>
        <pc:spChg chg="add mod">
          <ac:chgData name="Drgona, Jan" userId="8107277a-43fb-42e1-8aa0-684adf187181" providerId="ADAL" clId="{464C8FBA-A678-47A1-B282-38BA2FCFBA7B}" dt="2024-03-27T01:34:40.014" v="4381" actId="1076"/>
          <ac:spMkLst>
            <pc:docMk/>
            <pc:sldMk cId="3727531776" sldId="1601"/>
            <ac:spMk id="3" creationId="{BAE614EC-85EB-79C7-DE0E-E2C3075F011E}"/>
          </ac:spMkLst>
        </pc:spChg>
        <pc:spChg chg="mod">
          <ac:chgData name="Drgona, Jan" userId="8107277a-43fb-42e1-8aa0-684adf187181" providerId="ADAL" clId="{464C8FBA-A678-47A1-B282-38BA2FCFBA7B}" dt="2024-03-27T15:59:43.446" v="5158" actId="20577"/>
          <ac:spMkLst>
            <pc:docMk/>
            <pc:sldMk cId="3727531776" sldId="1601"/>
            <ac:spMk id="7" creationId="{45127215-EE98-4689-AF10-0BED9331B992}"/>
          </ac:spMkLst>
        </pc:spChg>
        <pc:spChg chg="mod">
          <ac:chgData name="Drgona, Jan" userId="8107277a-43fb-42e1-8aa0-684adf187181" providerId="ADAL" clId="{464C8FBA-A678-47A1-B282-38BA2FCFBA7B}" dt="2024-03-27T01:34:54.351" v="4385" actId="1076"/>
          <ac:spMkLst>
            <pc:docMk/>
            <pc:sldMk cId="3727531776" sldId="1601"/>
            <ac:spMk id="8" creationId="{E0C62CE7-E555-97F0-A6F1-0EFB373C3D1B}"/>
          </ac:spMkLst>
        </pc:spChg>
        <pc:picChg chg="mod">
          <ac:chgData name="Drgona, Jan" userId="8107277a-43fb-42e1-8aa0-684adf187181" providerId="ADAL" clId="{464C8FBA-A678-47A1-B282-38BA2FCFBA7B}" dt="2024-03-27T01:34:51.628" v="4384" actId="1076"/>
          <ac:picMkLst>
            <pc:docMk/>
            <pc:sldMk cId="3727531776" sldId="1601"/>
            <ac:picMk id="4" creationId="{5AB85703-D26D-89D4-964B-52E1A4347290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569475181" sldId="1602"/>
        </pc:sldMkLst>
        <pc:spChg chg="mod">
          <ac:chgData name="Drgona, Jan" userId="8107277a-43fb-42e1-8aa0-684adf187181" providerId="ADAL" clId="{464C8FBA-A678-47A1-B282-38BA2FCFBA7B}" dt="2024-03-27T00:55:14.835" v="3674" actId="20577"/>
          <ac:spMkLst>
            <pc:docMk/>
            <pc:sldMk cId="3569475181" sldId="1602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0:31:26.798" v="3208"/>
          <ac:spMkLst>
            <pc:docMk/>
            <pc:sldMk cId="3569475181" sldId="1602"/>
            <ac:spMk id="6" creationId="{BE47A380-ACBB-DD98-4404-DE929BFDB12A}"/>
          </ac:spMkLst>
        </pc:spChg>
        <pc:spChg chg="add mod">
          <ac:chgData name="Drgona, Jan" userId="8107277a-43fb-42e1-8aa0-684adf187181" providerId="ADAL" clId="{464C8FBA-A678-47A1-B282-38BA2FCFBA7B}" dt="2024-03-27T01:21:11.856" v="4270"/>
          <ac:spMkLst>
            <pc:docMk/>
            <pc:sldMk cId="3569475181" sldId="1602"/>
            <ac:spMk id="7" creationId="{B3A895D6-08FF-D29F-F930-62695DE5BE8F}"/>
          </ac:spMkLst>
        </pc:spChg>
        <pc:spChg chg="del">
          <ac:chgData name="Drgona, Jan" userId="8107277a-43fb-42e1-8aa0-684adf187181" providerId="ADAL" clId="{464C8FBA-A678-47A1-B282-38BA2FCFBA7B}" dt="2024-03-27T00:20:12.281" v="2844" actId="478"/>
          <ac:spMkLst>
            <pc:docMk/>
            <pc:sldMk cId="3569475181" sldId="1602"/>
            <ac:spMk id="8" creationId="{18532A01-A2CC-A8FF-84E4-D2E834BC75C7}"/>
          </ac:spMkLst>
        </pc:spChg>
        <pc:spChg chg="del">
          <ac:chgData name="Drgona, Jan" userId="8107277a-43fb-42e1-8aa0-684adf187181" providerId="ADAL" clId="{464C8FBA-A678-47A1-B282-38BA2FCFBA7B}" dt="2024-03-27T00:20:11.159" v="2843" actId="478"/>
          <ac:spMkLst>
            <pc:docMk/>
            <pc:sldMk cId="3569475181" sldId="1602"/>
            <ac:spMk id="9" creationId="{4DC3C3CF-C788-D1E4-542A-39ADAA8FEC55}"/>
          </ac:spMkLst>
        </pc:spChg>
        <pc:spChg chg="add mod">
          <ac:chgData name="Drgona, Jan" userId="8107277a-43fb-42e1-8aa0-684adf187181" providerId="ADAL" clId="{464C8FBA-A678-47A1-B282-38BA2FCFBA7B}" dt="2024-03-27T00:40:16.464" v="3279" actId="14100"/>
          <ac:spMkLst>
            <pc:docMk/>
            <pc:sldMk cId="3569475181" sldId="1602"/>
            <ac:spMk id="11" creationId="{2BBD790B-E5EB-AFFC-3311-0AD91DE30667}"/>
          </ac:spMkLst>
        </pc:spChg>
        <pc:spChg chg="add mod">
          <ac:chgData name="Drgona, Jan" userId="8107277a-43fb-42e1-8aa0-684adf187181" providerId="ADAL" clId="{464C8FBA-A678-47A1-B282-38BA2FCFBA7B}" dt="2024-03-27T00:30:30.953" v="3169" actId="20577"/>
          <ac:spMkLst>
            <pc:docMk/>
            <pc:sldMk cId="3569475181" sldId="1602"/>
            <ac:spMk id="12" creationId="{0E78E8D2-8CBF-8188-A21F-F67C8B554B59}"/>
          </ac:spMkLst>
        </pc:spChg>
        <pc:spChg chg="add mod">
          <ac:chgData name="Drgona, Jan" userId="8107277a-43fb-42e1-8aa0-684adf187181" providerId="ADAL" clId="{464C8FBA-A678-47A1-B282-38BA2FCFBA7B}" dt="2024-03-27T00:24:11.267" v="3083" actId="20577"/>
          <ac:spMkLst>
            <pc:docMk/>
            <pc:sldMk cId="3569475181" sldId="1602"/>
            <ac:spMk id="17" creationId="{144DB139-99CC-6289-0191-9BF036D3E2DD}"/>
          </ac:spMkLst>
        </pc:spChg>
        <pc:spChg chg="add mod">
          <ac:chgData name="Drgona, Jan" userId="8107277a-43fb-42e1-8aa0-684adf187181" providerId="ADAL" clId="{464C8FBA-A678-47A1-B282-38BA2FCFBA7B}" dt="2024-03-27T00:35:01.063" v="3245" actId="1076"/>
          <ac:spMkLst>
            <pc:docMk/>
            <pc:sldMk cId="3569475181" sldId="1602"/>
            <ac:spMk id="22" creationId="{783CEC96-8917-BF86-B837-9A9487BB5E74}"/>
          </ac:spMkLst>
        </pc:spChg>
        <pc:picChg chg="mod modCrop">
          <ac:chgData name="Drgona, Jan" userId="8107277a-43fb-42e1-8aa0-684adf187181" providerId="ADAL" clId="{464C8FBA-A678-47A1-B282-38BA2FCFBA7B}" dt="2024-03-27T00:19:49.950" v="2841" actId="18131"/>
          <ac:picMkLst>
            <pc:docMk/>
            <pc:sldMk cId="3569475181" sldId="1602"/>
            <ac:picMk id="4" creationId="{DB9DA694-DF95-F0F8-FE62-F52640E19DBF}"/>
          </ac:picMkLst>
        </pc:picChg>
        <pc:picChg chg="del">
          <ac:chgData name="Drgona, Jan" userId="8107277a-43fb-42e1-8aa0-684adf187181" providerId="ADAL" clId="{464C8FBA-A678-47A1-B282-38BA2FCFBA7B}" dt="2024-03-27T00:20:09.954" v="2842" actId="478"/>
          <ac:picMkLst>
            <pc:docMk/>
            <pc:sldMk cId="3569475181" sldId="1602"/>
            <ac:picMk id="5" creationId="{F174F0AA-1C9A-0D13-8AFA-50EEC4CA15D2}"/>
          </ac:picMkLst>
        </pc:picChg>
        <pc:picChg chg="del">
          <ac:chgData name="Drgona, Jan" userId="8107277a-43fb-42e1-8aa0-684adf187181" providerId="ADAL" clId="{464C8FBA-A678-47A1-B282-38BA2FCFBA7B}" dt="2024-03-27T00:20:09.954" v="2842" actId="478"/>
          <ac:picMkLst>
            <pc:docMk/>
            <pc:sldMk cId="3569475181" sldId="1602"/>
            <ac:picMk id="10" creationId="{A293C3AF-3A51-18E2-53DD-B71C65A2053A}"/>
          </ac:picMkLst>
        </pc:picChg>
        <pc:picChg chg="add del mod">
          <ac:chgData name="Drgona, Jan" userId="8107277a-43fb-42e1-8aa0-684adf187181" providerId="ADAL" clId="{464C8FBA-A678-47A1-B282-38BA2FCFBA7B}" dt="2024-03-27T00:20:49.287" v="2855" actId="478"/>
          <ac:picMkLst>
            <pc:docMk/>
            <pc:sldMk cId="3569475181" sldId="1602"/>
            <ac:picMk id="13" creationId="{9F0821C9-F43B-25F9-6DAD-475B6B89A676}"/>
          </ac:picMkLst>
        </pc:picChg>
        <pc:picChg chg="add del mod">
          <ac:chgData name="Drgona, Jan" userId="8107277a-43fb-42e1-8aa0-684adf187181" providerId="ADAL" clId="{464C8FBA-A678-47A1-B282-38BA2FCFBA7B}" dt="2024-03-27T00:22:07.298" v="2950" actId="478"/>
          <ac:picMkLst>
            <pc:docMk/>
            <pc:sldMk cId="3569475181" sldId="1602"/>
            <ac:picMk id="14" creationId="{594F2B3B-7607-47E2-3EA0-BC7DACACE241}"/>
          </ac:picMkLst>
        </pc:picChg>
        <pc:picChg chg="add del mod">
          <ac:chgData name="Drgona, Jan" userId="8107277a-43fb-42e1-8aa0-684adf187181" providerId="ADAL" clId="{464C8FBA-A678-47A1-B282-38BA2FCFBA7B}" dt="2024-03-27T00:22:07.298" v="2950" actId="478"/>
          <ac:picMkLst>
            <pc:docMk/>
            <pc:sldMk cId="3569475181" sldId="1602"/>
            <ac:picMk id="15" creationId="{B37BF129-9D86-83B9-4CC1-BD83D0FEDC86}"/>
          </ac:picMkLst>
        </pc:picChg>
        <pc:picChg chg="add del mod">
          <ac:chgData name="Drgona, Jan" userId="8107277a-43fb-42e1-8aa0-684adf187181" providerId="ADAL" clId="{464C8FBA-A678-47A1-B282-38BA2FCFBA7B}" dt="2024-03-27T00:22:08.309" v="2951" actId="478"/>
          <ac:picMkLst>
            <pc:docMk/>
            <pc:sldMk cId="3569475181" sldId="1602"/>
            <ac:picMk id="16" creationId="{780070BC-61CA-8C8F-50B8-3ED7D19D113C}"/>
          </ac:picMkLst>
        </pc:picChg>
        <pc:picChg chg="add del mod modCrop">
          <ac:chgData name="Drgona, Jan" userId="8107277a-43fb-42e1-8aa0-684adf187181" providerId="ADAL" clId="{464C8FBA-A678-47A1-B282-38BA2FCFBA7B}" dt="2024-03-27T01:21:11.094" v="4268" actId="478"/>
          <ac:picMkLst>
            <pc:docMk/>
            <pc:sldMk cId="3569475181" sldId="1602"/>
            <ac:picMk id="19" creationId="{756AC115-2919-D559-006F-AFF0F2D0668B}"/>
          </ac:picMkLst>
        </pc:picChg>
        <pc:picChg chg="add mod modCrop">
          <ac:chgData name="Drgona, Jan" userId="8107277a-43fb-42e1-8aa0-684adf187181" providerId="ADAL" clId="{464C8FBA-A678-47A1-B282-38BA2FCFBA7B}" dt="2024-03-27T00:43:28.500" v="3300" actId="1076"/>
          <ac:picMkLst>
            <pc:docMk/>
            <pc:sldMk cId="3569475181" sldId="1602"/>
            <ac:picMk id="21" creationId="{4356EFE2-89DC-8714-B016-2DC947EA1333}"/>
          </ac:picMkLst>
        </pc:picChg>
        <pc:picChg chg="add del mod">
          <ac:chgData name="Drgona, Jan" userId="8107277a-43fb-42e1-8aa0-684adf187181" providerId="ADAL" clId="{464C8FBA-A678-47A1-B282-38BA2FCFBA7B}" dt="2024-03-27T00:41:50.831" v="3288" actId="478"/>
          <ac:picMkLst>
            <pc:docMk/>
            <pc:sldMk cId="3569475181" sldId="1602"/>
            <ac:picMk id="24" creationId="{96556603-6964-94A2-DC13-1CB7F2069505}"/>
          </ac:picMkLst>
        </pc:picChg>
        <pc:picChg chg="add mod">
          <ac:chgData name="Drgona, Jan" userId="8107277a-43fb-42e1-8aa0-684adf187181" providerId="ADAL" clId="{464C8FBA-A678-47A1-B282-38BA2FCFBA7B}" dt="2024-03-27T00:43:39.379" v="3303" actId="1076"/>
          <ac:picMkLst>
            <pc:docMk/>
            <pc:sldMk cId="3569475181" sldId="1602"/>
            <ac:picMk id="26" creationId="{2C47016C-5171-3304-9701-11F72648EC05}"/>
          </ac:picMkLst>
        </pc:picChg>
        <pc:picChg chg="add del mod">
          <ac:chgData name="Drgona, Jan" userId="8107277a-43fb-42e1-8aa0-684adf187181" providerId="ADAL" clId="{464C8FBA-A678-47A1-B282-38BA2FCFBA7B}" dt="2024-03-27T00:42:30.768" v="3294" actId="478"/>
          <ac:picMkLst>
            <pc:docMk/>
            <pc:sldMk cId="3569475181" sldId="1602"/>
            <ac:picMk id="28" creationId="{3368D2A7-5349-FC50-80CD-2A92ECCA9934}"/>
          </ac:picMkLst>
        </pc:picChg>
        <pc:picChg chg="add mod">
          <ac:chgData name="Drgona, Jan" userId="8107277a-43fb-42e1-8aa0-684adf187181" providerId="ADAL" clId="{464C8FBA-A678-47A1-B282-38BA2FCFBA7B}" dt="2024-03-27T00:42:38.111" v="3298" actId="1076"/>
          <ac:picMkLst>
            <pc:docMk/>
            <pc:sldMk cId="3569475181" sldId="1602"/>
            <ac:picMk id="30" creationId="{2DD76C20-B0FF-E8B6-68A3-628A0E3F4976}"/>
          </ac:picMkLst>
        </pc:picChg>
        <pc:picChg chg="add del mod">
          <ac:chgData name="Drgona, Jan" userId="8107277a-43fb-42e1-8aa0-684adf187181" providerId="ADAL" clId="{464C8FBA-A678-47A1-B282-38BA2FCFBA7B}" dt="2024-03-27T00:24:41.353" v="3087" actId="478"/>
          <ac:picMkLst>
            <pc:docMk/>
            <pc:sldMk cId="3569475181" sldId="1602"/>
            <ac:picMk id="4098" creationId="{972C41FC-2B5D-64CE-4FE8-8DEAB6B27863}"/>
          </ac:picMkLst>
        </pc:picChg>
        <pc:picChg chg="add del mod">
          <ac:chgData name="Drgona, Jan" userId="8107277a-43fb-42e1-8aa0-684adf187181" providerId="ADAL" clId="{464C8FBA-A678-47A1-B282-38BA2FCFBA7B}" dt="2024-03-27T00:25:19.311" v="3093" actId="478"/>
          <ac:picMkLst>
            <pc:docMk/>
            <pc:sldMk cId="3569475181" sldId="1602"/>
            <ac:picMk id="4100" creationId="{81E895BE-AE60-8DA0-9274-AAAD633D2DBC}"/>
          </ac:picMkLst>
        </pc:picChg>
        <pc:picChg chg="add del mod">
          <ac:chgData name="Drgona, Jan" userId="8107277a-43fb-42e1-8aa0-684adf187181" providerId="ADAL" clId="{464C8FBA-A678-47A1-B282-38BA2FCFBA7B}" dt="2024-03-27T01:21:10.806" v="4267" actId="478"/>
          <ac:picMkLst>
            <pc:docMk/>
            <pc:sldMk cId="3569475181" sldId="1602"/>
            <ac:picMk id="4102" creationId="{C074B528-C96B-23F3-0496-E033244495B1}"/>
          </ac:picMkLst>
        </pc:picChg>
      </pc:sldChg>
      <pc:sldChg chg="addSp delSp modSp new del mod modShow">
        <pc:chgData name="Drgona, Jan" userId="8107277a-43fb-42e1-8aa0-684adf187181" providerId="ADAL" clId="{464C8FBA-A678-47A1-B282-38BA2FCFBA7B}" dt="2024-03-27T01:33:57.980" v="4375" actId="47"/>
        <pc:sldMkLst>
          <pc:docMk/>
          <pc:sldMk cId="2636593939" sldId="1603"/>
        </pc:sldMkLst>
        <pc:spChg chg="mod">
          <ac:chgData name="Drgona, Jan" userId="8107277a-43fb-42e1-8aa0-684adf187181" providerId="ADAL" clId="{464C8FBA-A678-47A1-B282-38BA2FCFBA7B}" dt="2024-03-27T00:44:44.536" v="3367" actId="20577"/>
          <ac:spMkLst>
            <pc:docMk/>
            <pc:sldMk cId="2636593939" sldId="1603"/>
            <ac:spMk id="3" creationId="{44B5AF8A-21EB-18C5-A4F5-30C5E5C4FDB3}"/>
          </ac:spMkLst>
        </pc:spChg>
        <pc:spChg chg="del">
          <ac:chgData name="Drgona, Jan" userId="8107277a-43fb-42e1-8aa0-684adf187181" providerId="ADAL" clId="{464C8FBA-A678-47A1-B282-38BA2FCFBA7B}" dt="2024-03-27T00:45:05.335" v="3368" actId="478"/>
          <ac:spMkLst>
            <pc:docMk/>
            <pc:sldMk cId="2636593939" sldId="1603"/>
            <ac:spMk id="4" creationId="{3382A02F-53A1-9125-D23D-F444F07A179E}"/>
          </ac:spMkLst>
        </pc:spChg>
        <pc:spChg chg="add mod">
          <ac:chgData name="Drgona, Jan" userId="8107277a-43fb-42e1-8aa0-684adf187181" providerId="ADAL" clId="{464C8FBA-A678-47A1-B282-38BA2FCFBA7B}" dt="2024-03-27T00:45:05.718" v="3369"/>
          <ac:spMkLst>
            <pc:docMk/>
            <pc:sldMk cId="2636593939" sldId="1603"/>
            <ac:spMk id="6" creationId="{A408DD4C-79C2-0F3B-4153-2274CBCB0DC5}"/>
          </ac:spMkLst>
        </pc:spChg>
        <pc:picChg chg="add mod">
          <ac:chgData name="Drgona, Jan" userId="8107277a-43fb-42e1-8aa0-684adf187181" providerId="ADAL" clId="{464C8FBA-A678-47A1-B282-38BA2FCFBA7B}" dt="2024-03-27T00:45:05.718" v="3369"/>
          <ac:picMkLst>
            <pc:docMk/>
            <pc:sldMk cId="2636593939" sldId="1603"/>
            <ac:picMk id="5" creationId="{95347E53-57E5-D2B0-3744-C5F4FB7A9D0E}"/>
          </ac:picMkLst>
        </pc:picChg>
      </pc:sldChg>
      <pc:sldChg chg="modSp add mod ord">
        <pc:chgData name="Drgona, Jan" userId="8107277a-43fb-42e1-8aa0-684adf187181" providerId="ADAL" clId="{464C8FBA-A678-47A1-B282-38BA2FCFBA7B}" dt="2024-03-27T15:59:59.796" v="5159" actId="20577"/>
        <pc:sldMkLst>
          <pc:docMk/>
          <pc:sldMk cId="448256748" sldId="1604"/>
        </pc:sldMkLst>
        <pc:spChg chg="mod">
          <ac:chgData name="Drgona, Jan" userId="8107277a-43fb-42e1-8aa0-684adf187181" providerId="ADAL" clId="{464C8FBA-A678-47A1-B282-38BA2FCFBA7B}" dt="2024-03-27T15:59:59.796" v="5159" actId="20577"/>
          <ac:spMkLst>
            <pc:docMk/>
            <pc:sldMk cId="448256748" sldId="1604"/>
            <ac:spMk id="3" creationId="{39F1E5A7-093D-32DC-A5F2-EC09E8B544A9}"/>
          </ac:spMkLst>
        </pc:spChg>
        <pc:picChg chg="mod">
          <ac:chgData name="Drgona, Jan" userId="8107277a-43fb-42e1-8aa0-684adf187181" providerId="ADAL" clId="{464C8FBA-A678-47A1-B282-38BA2FCFBA7B}" dt="2024-03-27T02:11:27.678" v="5101" actId="14100"/>
          <ac:picMkLst>
            <pc:docMk/>
            <pc:sldMk cId="448256748" sldId="1604"/>
            <ac:picMk id="6" creationId="{ABEFA9B1-2C08-42EC-C4C3-C8209A81978D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297147185" sldId="1605"/>
        </pc:sldMkLst>
        <pc:spChg chg="add mod">
          <ac:chgData name="Drgona, Jan" userId="8107277a-43fb-42e1-8aa0-684adf187181" providerId="ADAL" clId="{464C8FBA-A678-47A1-B282-38BA2FCFBA7B}" dt="2024-03-27T02:05:56.674" v="5005" actId="1076"/>
          <ac:spMkLst>
            <pc:docMk/>
            <pc:sldMk cId="3297147185" sldId="1605"/>
            <ac:spMk id="5" creationId="{D23715A6-2F4E-7E36-B074-1F7920C7F29F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6" creationId="{E5B1EDE3-DBBE-3F98-5D35-643C2BE58FEE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7" creationId="{80258624-AC45-D853-053B-1B50A3F300FF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11" creationId="{72F911A1-DFB5-77EF-F289-26BEFEB8EBBD}"/>
          </ac:spMkLst>
        </pc:spChg>
        <pc:spChg chg="del">
          <ac:chgData name="Drgona, Jan" userId="8107277a-43fb-42e1-8aa0-684adf187181" providerId="ADAL" clId="{464C8FBA-A678-47A1-B282-38BA2FCFBA7B}" dt="2024-03-27T00:53:20.314" v="3651" actId="478"/>
          <ac:spMkLst>
            <pc:docMk/>
            <pc:sldMk cId="3297147185" sldId="1605"/>
            <ac:spMk id="12" creationId="{65F3E762-870A-955D-537B-4631DEED6C0B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25" creationId="{2C9F46EF-17AD-944E-C26A-27B0EEBB6A48}"/>
          </ac:spMkLst>
        </pc:spChg>
        <pc:picChg chg="mod">
          <ac:chgData name="Drgona, Jan" userId="8107277a-43fb-42e1-8aa0-684adf187181" providerId="ADAL" clId="{464C8FBA-A678-47A1-B282-38BA2FCFBA7B}" dt="2024-03-27T00:53:45.060" v="3655" actId="1076"/>
          <ac:picMkLst>
            <pc:docMk/>
            <pc:sldMk cId="3297147185" sldId="1605"/>
            <ac:picMk id="4" creationId="{DB9DA694-DF95-F0F8-FE62-F52640E19DBF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19" creationId="{B574CB61-B1DA-4070-21DB-2CFB44DE4755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26" creationId="{029BCEC0-0B30-0A1A-FE5B-4498B792085C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28" creationId="{BD8C08A7-E065-801D-2A54-D6DD87CC3A86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3074" creationId="{921454DB-485E-D6DA-42D4-6EA6AF1FC3FE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099620705" sldId="1606"/>
        </pc:sldMkLst>
        <pc:spChg chg="mod">
          <ac:chgData name="Drgona, Jan" userId="8107277a-43fb-42e1-8aa0-684adf187181" providerId="ADAL" clId="{464C8FBA-A678-47A1-B282-38BA2FCFBA7B}" dt="2024-03-27T02:04:43.705" v="4993" actId="14100"/>
          <ac:spMkLst>
            <pc:docMk/>
            <pc:sldMk cId="1099620705" sldId="1606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2:00:23.961" v="4832" actId="20577"/>
          <ac:spMkLst>
            <pc:docMk/>
            <pc:sldMk cId="1099620705" sldId="1606"/>
            <ac:spMk id="6" creationId="{0918A50F-C378-72AD-C621-BB2BBD407BFD}"/>
          </ac:spMkLst>
        </pc:spChg>
        <pc:picChg chg="del">
          <ac:chgData name="Drgona, Jan" userId="8107277a-43fb-42e1-8aa0-684adf187181" providerId="ADAL" clId="{464C8FBA-A678-47A1-B282-38BA2FCFBA7B}" dt="2024-03-27T00:56:21.188" v="3698" actId="478"/>
          <ac:picMkLst>
            <pc:docMk/>
            <pc:sldMk cId="1099620705" sldId="1606"/>
            <ac:picMk id="4" creationId="{DB9DA694-DF95-F0F8-FE62-F52640E19DBF}"/>
          </ac:picMkLst>
        </pc:picChg>
        <pc:picChg chg="add mod">
          <ac:chgData name="Drgona, Jan" userId="8107277a-43fb-42e1-8aa0-684adf187181" providerId="ADAL" clId="{464C8FBA-A678-47A1-B282-38BA2FCFBA7B}" dt="2024-03-27T01:09:22.677" v="3863" actId="1076"/>
          <ac:picMkLst>
            <pc:docMk/>
            <pc:sldMk cId="1099620705" sldId="1606"/>
            <ac:picMk id="5" creationId="{412E9742-F70C-E69E-0628-BA4BE87284A3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886607106" sldId="1607"/>
        </pc:sldMkLst>
        <pc:spChg chg="add mod">
          <ac:chgData name="Drgona, Jan" userId="8107277a-43fb-42e1-8aa0-684adf187181" providerId="ADAL" clId="{464C8FBA-A678-47A1-B282-38BA2FCFBA7B}" dt="2024-03-27T01:17:35.845" v="4096" actId="1076"/>
          <ac:spMkLst>
            <pc:docMk/>
            <pc:sldMk cId="1886607106" sldId="1607"/>
            <ac:spMk id="5" creationId="{3AD07F18-0758-39E3-2427-63D5C2C7B08D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6" creationId="{BE47A380-ACBB-DD98-4404-DE929BFDB12A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7" creationId="{B3A895D6-08FF-D29F-F930-62695DE5BE8F}"/>
          </ac:spMkLst>
        </pc:spChg>
        <pc:spChg chg="del">
          <ac:chgData name="Drgona, Jan" userId="8107277a-43fb-42e1-8aa0-684adf187181" providerId="ADAL" clId="{464C8FBA-A678-47A1-B282-38BA2FCFBA7B}" dt="2024-03-27T01:16:25.241" v="4034" actId="478"/>
          <ac:spMkLst>
            <pc:docMk/>
            <pc:sldMk cId="1886607106" sldId="1607"/>
            <ac:spMk id="11" creationId="{2BBD790B-E5EB-AFFC-3311-0AD91DE30667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12" creationId="{0E78E8D2-8CBF-8188-A21F-F67C8B554B59}"/>
          </ac:spMkLst>
        </pc:spChg>
        <pc:spChg chg="del">
          <ac:chgData name="Drgona, Jan" userId="8107277a-43fb-42e1-8aa0-684adf187181" providerId="ADAL" clId="{464C8FBA-A678-47A1-B282-38BA2FCFBA7B}" dt="2024-03-27T01:16:23.205" v="4032" actId="478"/>
          <ac:spMkLst>
            <pc:docMk/>
            <pc:sldMk cId="1886607106" sldId="1607"/>
            <ac:spMk id="17" creationId="{144DB139-99CC-6289-0191-9BF036D3E2DD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22" creationId="{783CEC96-8917-BF86-B837-9A9487BB5E74}"/>
          </ac:spMkLst>
        </pc:sp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19" creationId="{756AC115-2919-D559-006F-AFF0F2D0668B}"/>
          </ac:picMkLst>
        </pc:pic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21" creationId="{4356EFE2-89DC-8714-B016-2DC947EA1333}"/>
          </ac:picMkLst>
        </pc:picChg>
        <pc:picChg chg="del">
          <ac:chgData name="Drgona, Jan" userId="8107277a-43fb-42e1-8aa0-684adf187181" providerId="ADAL" clId="{464C8FBA-A678-47A1-B282-38BA2FCFBA7B}" dt="2024-03-27T01:16:23.906" v="4033" actId="478"/>
          <ac:picMkLst>
            <pc:docMk/>
            <pc:sldMk cId="1886607106" sldId="1607"/>
            <ac:picMk id="26" creationId="{2C47016C-5171-3304-9701-11F72648EC05}"/>
          </ac:picMkLst>
        </pc:pic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30" creationId="{2DD76C20-B0FF-E8B6-68A3-628A0E3F4976}"/>
          </ac:picMkLst>
        </pc:pic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4102" creationId="{C074B528-C96B-23F3-0496-E033244495B1}"/>
          </ac:picMkLst>
        </pc:picChg>
        <pc:picChg chg="add mod">
          <ac:chgData name="Drgona, Jan" userId="8107277a-43fb-42e1-8aa0-684adf187181" providerId="ADAL" clId="{464C8FBA-A678-47A1-B282-38BA2FCFBA7B}" dt="2024-03-27T01:17:45.957" v="4099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2372954023" sldId="1608"/>
        </pc:sldMkLst>
        <pc:spChg chg="del mod">
          <ac:chgData name="Drgona, Jan" userId="8107277a-43fb-42e1-8aa0-684adf187181" providerId="ADAL" clId="{464C8FBA-A678-47A1-B282-38BA2FCFBA7B}" dt="2024-03-27T02:05:33.252" v="5002" actId="478"/>
          <ac:spMkLst>
            <pc:docMk/>
            <pc:sldMk cId="2372954023" sldId="1608"/>
            <ac:spMk id="3" creationId="{B758B404-AC36-B0EF-DF87-70F2BA2FE6B8}"/>
          </ac:spMkLst>
        </pc:spChg>
        <pc:spChg chg="mod">
          <ac:chgData name="Drgona, Jan" userId="8107277a-43fb-42e1-8aa0-684adf187181" providerId="ADAL" clId="{464C8FBA-A678-47A1-B282-38BA2FCFBA7B}" dt="2024-03-27T01:21:58.938" v="4282" actId="114"/>
          <ac:spMkLst>
            <pc:docMk/>
            <pc:sldMk cId="2372954023" sldId="1608"/>
            <ac:spMk id="6" creationId="{BE47A380-ACBB-DD98-4404-DE929BFDB12A}"/>
          </ac:spMkLst>
        </pc:spChg>
        <pc:spChg chg="mod">
          <ac:chgData name="Drgona, Jan" userId="8107277a-43fb-42e1-8aa0-684adf187181" providerId="ADAL" clId="{464C8FBA-A678-47A1-B282-38BA2FCFBA7B}" dt="2024-03-27T01:26:16.034" v="4310" actId="20577"/>
          <ac:spMkLst>
            <pc:docMk/>
            <pc:sldMk cId="2372954023" sldId="1608"/>
            <ac:spMk id="7" creationId="{B3A895D6-08FF-D29F-F930-62695DE5BE8F}"/>
          </ac:spMkLst>
        </pc:spChg>
        <pc:spChg chg="mod">
          <ac:chgData name="Drgona, Jan" userId="8107277a-43fb-42e1-8aa0-684adf187181" providerId="ADAL" clId="{464C8FBA-A678-47A1-B282-38BA2FCFBA7B}" dt="2024-03-27T01:20:53.840" v="4262" actId="1038"/>
          <ac:spMkLst>
            <pc:docMk/>
            <pc:sldMk cId="2372954023" sldId="1608"/>
            <ac:spMk id="11" creationId="{2BBD790B-E5EB-AFFC-3311-0AD91DE30667}"/>
          </ac:spMkLst>
        </pc:spChg>
        <pc:spChg chg="mod">
          <ac:chgData name="Drgona, Jan" userId="8107277a-43fb-42e1-8aa0-684adf187181" providerId="ADAL" clId="{464C8FBA-A678-47A1-B282-38BA2FCFBA7B}" dt="2024-03-27T01:20:16.510" v="4189" actId="20577"/>
          <ac:spMkLst>
            <pc:docMk/>
            <pc:sldMk cId="2372954023" sldId="1608"/>
            <ac:spMk id="12" creationId="{0E78E8D2-8CBF-8188-A21F-F67C8B554B59}"/>
          </ac:spMkLst>
        </pc:spChg>
        <pc:spChg chg="mod">
          <ac:chgData name="Drgona, Jan" userId="8107277a-43fb-42e1-8aa0-684adf187181" providerId="ADAL" clId="{464C8FBA-A678-47A1-B282-38BA2FCFBA7B}" dt="2024-03-27T01:22:28.088" v="4284" actId="20577"/>
          <ac:spMkLst>
            <pc:docMk/>
            <pc:sldMk cId="2372954023" sldId="1608"/>
            <ac:spMk id="17" creationId="{144DB139-99CC-6289-0191-9BF036D3E2DD}"/>
          </ac:spMkLst>
        </pc:spChg>
        <pc:spChg chg="add del mod">
          <ac:chgData name="Drgona, Jan" userId="8107277a-43fb-42e1-8aa0-684adf187181" providerId="ADAL" clId="{464C8FBA-A678-47A1-B282-38BA2FCFBA7B}" dt="2024-03-27T02:05:36.207" v="5003" actId="478"/>
          <ac:spMkLst>
            <pc:docMk/>
            <pc:sldMk cId="2372954023" sldId="1608"/>
            <ac:spMk id="18" creationId="{E6FD78D4-03D6-2CDB-84E4-3F5F8FD5B9EE}"/>
          </ac:spMkLst>
        </pc:spChg>
        <pc:spChg chg="add mod">
          <ac:chgData name="Drgona, Jan" userId="8107277a-43fb-42e1-8aa0-684adf187181" providerId="ADAL" clId="{464C8FBA-A678-47A1-B282-38BA2FCFBA7B}" dt="2024-03-27T02:05:36.661" v="5004"/>
          <ac:spMkLst>
            <pc:docMk/>
            <pc:sldMk cId="2372954023" sldId="1608"/>
            <ac:spMk id="20" creationId="{17907CCA-778F-BCE9-F1E5-CEC18748F6B2}"/>
          </ac:spMkLst>
        </pc:spChg>
        <pc:spChg chg="del">
          <ac:chgData name="Drgona, Jan" userId="8107277a-43fb-42e1-8aa0-684adf187181" providerId="ADAL" clId="{464C8FBA-A678-47A1-B282-38BA2FCFBA7B}" dt="2024-03-27T01:19:46.624" v="4151" actId="478"/>
          <ac:spMkLst>
            <pc:docMk/>
            <pc:sldMk cId="2372954023" sldId="1608"/>
            <ac:spMk id="22" creationId="{783CEC96-8917-BF86-B837-9A9487BB5E74}"/>
          </ac:spMkLst>
        </pc:spChg>
        <pc:picChg chg="mod modCrop">
          <ac:chgData name="Drgona, Jan" userId="8107277a-43fb-42e1-8aa0-684adf187181" providerId="ADAL" clId="{464C8FBA-A678-47A1-B282-38BA2FCFBA7B}" dt="2024-03-27T01:19:10.350" v="4113" actId="18131"/>
          <ac:picMkLst>
            <pc:docMk/>
            <pc:sldMk cId="2372954023" sldId="1608"/>
            <ac:picMk id="4" creationId="{DB9DA694-DF95-F0F8-FE62-F52640E19DBF}"/>
          </ac:picMkLst>
        </pc:picChg>
        <pc:picChg chg="add mod">
          <ac:chgData name="Drgona, Jan" userId="8107277a-43fb-42e1-8aa0-684adf187181" providerId="ADAL" clId="{464C8FBA-A678-47A1-B282-38BA2FCFBA7B}" dt="2024-03-27T01:46:27.213" v="4517" actId="1076"/>
          <ac:picMkLst>
            <pc:docMk/>
            <pc:sldMk cId="2372954023" sldId="1608"/>
            <ac:picMk id="8" creationId="{A6CDF618-6D9D-42AA-2428-A7198B53AFA9}"/>
          </ac:picMkLst>
        </pc:picChg>
        <pc:picChg chg="add mod">
          <ac:chgData name="Drgona, Jan" userId="8107277a-43fb-42e1-8aa0-684adf187181" providerId="ADAL" clId="{464C8FBA-A678-47A1-B282-38BA2FCFBA7B}" dt="2024-03-27T01:26:52.532" v="4311"/>
          <ac:picMkLst>
            <pc:docMk/>
            <pc:sldMk cId="2372954023" sldId="1608"/>
            <ac:picMk id="9" creationId="{18C7742C-2CCA-60F5-3FA5-D89F51D00562}"/>
          </ac:picMkLst>
        </pc:picChg>
        <pc:picChg chg="add del mod">
          <ac:chgData name="Drgona, Jan" userId="8107277a-43fb-42e1-8aa0-684adf187181" providerId="ADAL" clId="{464C8FBA-A678-47A1-B282-38BA2FCFBA7B}" dt="2024-03-27T01:46:18.076" v="4512" actId="478"/>
          <ac:picMkLst>
            <pc:docMk/>
            <pc:sldMk cId="2372954023" sldId="1608"/>
            <ac:picMk id="13" creationId="{32C79936-8B71-71E9-AF26-641C2A253A2D}"/>
          </ac:picMkLst>
        </pc:picChg>
        <pc:picChg chg="add mod">
          <ac:chgData name="Drgona, Jan" userId="8107277a-43fb-42e1-8aa0-684adf187181" providerId="ADAL" clId="{464C8FBA-A678-47A1-B282-38BA2FCFBA7B}" dt="2024-03-27T01:46:40.432" v="4527" actId="1037"/>
          <ac:picMkLst>
            <pc:docMk/>
            <pc:sldMk cId="2372954023" sldId="1608"/>
            <ac:picMk id="15" creationId="{B5D27EC4-86B3-7F0A-15FC-17A9FB7376D1}"/>
          </ac:picMkLst>
        </pc:picChg>
        <pc:picChg chg="del">
          <ac:chgData name="Drgona, Jan" userId="8107277a-43fb-42e1-8aa0-684adf187181" providerId="ADAL" clId="{464C8FBA-A678-47A1-B282-38BA2FCFBA7B}" dt="2024-03-27T01:21:27.883" v="4272" actId="478"/>
          <ac:picMkLst>
            <pc:docMk/>
            <pc:sldMk cId="2372954023" sldId="1608"/>
            <ac:picMk id="19" creationId="{756AC115-2919-D559-006F-AFF0F2D0668B}"/>
          </ac:picMkLst>
        </pc:picChg>
        <pc:picChg chg="del mod">
          <ac:chgData name="Drgona, Jan" userId="8107277a-43fb-42e1-8aa0-684adf187181" providerId="ADAL" clId="{464C8FBA-A678-47A1-B282-38BA2FCFBA7B}" dt="2024-03-27T01:25:32.661" v="4285" actId="478"/>
          <ac:picMkLst>
            <pc:docMk/>
            <pc:sldMk cId="2372954023" sldId="1608"/>
            <ac:picMk id="21" creationId="{4356EFE2-89DC-8714-B016-2DC947EA1333}"/>
          </ac:picMkLst>
        </pc:picChg>
        <pc:picChg chg="del">
          <ac:chgData name="Drgona, Jan" userId="8107277a-43fb-42e1-8aa0-684adf187181" providerId="ADAL" clId="{464C8FBA-A678-47A1-B282-38BA2FCFBA7B}" dt="2024-03-27T01:20:23.462" v="4191" actId="478"/>
          <ac:picMkLst>
            <pc:docMk/>
            <pc:sldMk cId="2372954023" sldId="1608"/>
            <ac:picMk id="26" creationId="{2C47016C-5171-3304-9701-11F72648EC05}"/>
          </ac:picMkLst>
        </pc:picChg>
        <pc:picChg chg="del">
          <ac:chgData name="Drgona, Jan" userId="8107277a-43fb-42e1-8aa0-684adf187181" providerId="ADAL" clId="{464C8FBA-A678-47A1-B282-38BA2FCFBA7B}" dt="2024-03-27T01:20:21.278" v="4190" actId="478"/>
          <ac:picMkLst>
            <pc:docMk/>
            <pc:sldMk cId="2372954023" sldId="1608"/>
            <ac:picMk id="30" creationId="{2DD76C20-B0FF-E8B6-68A3-628A0E3F4976}"/>
          </ac:picMkLst>
        </pc:picChg>
        <pc:picChg chg="del">
          <ac:chgData name="Drgona, Jan" userId="8107277a-43fb-42e1-8aa0-684adf187181" providerId="ADAL" clId="{464C8FBA-A678-47A1-B282-38BA2FCFBA7B}" dt="2024-03-27T01:21:28.426" v="4273" actId="478"/>
          <ac:picMkLst>
            <pc:docMk/>
            <pc:sldMk cId="2372954023" sldId="1608"/>
            <ac:picMk id="4102" creationId="{C074B528-C96B-23F3-0496-E033244495B1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096563906" sldId="1609"/>
        </pc:sldMkLst>
        <pc:spChg chg="mod">
          <ac:chgData name="Drgona, Jan" userId="8107277a-43fb-42e1-8aa0-684adf187181" providerId="ADAL" clId="{464C8FBA-A678-47A1-B282-38BA2FCFBA7B}" dt="2024-03-27T02:05:21.775" v="5001" actId="14100"/>
          <ac:spMkLst>
            <pc:docMk/>
            <pc:sldMk cId="4096563906" sldId="1609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2:14:53.505" v="5139" actId="1076"/>
          <ac:spMkLst>
            <pc:docMk/>
            <pc:sldMk cId="4096563906" sldId="1609"/>
            <ac:spMk id="5" creationId="{8757334F-737F-1A42-19BF-A5A2D4D5AFB0}"/>
          </ac:spMkLst>
        </pc:spChg>
        <pc:spChg chg="del">
          <ac:chgData name="Drgona, Jan" userId="8107277a-43fb-42e1-8aa0-684adf187181" providerId="ADAL" clId="{464C8FBA-A678-47A1-B282-38BA2FCFBA7B}" dt="2024-03-27T01:35:32.313" v="4387" actId="478"/>
          <ac:spMkLst>
            <pc:docMk/>
            <pc:sldMk cId="4096563906" sldId="1609"/>
            <ac:spMk id="6" creationId="{BE47A380-ACBB-DD98-4404-DE929BFDB12A}"/>
          </ac:spMkLst>
        </pc:spChg>
        <pc:spChg chg="del">
          <ac:chgData name="Drgona, Jan" userId="8107277a-43fb-42e1-8aa0-684adf187181" providerId="ADAL" clId="{464C8FBA-A678-47A1-B282-38BA2FCFBA7B}" dt="2024-03-27T01:35:32.313" v="4387" actId="478"/>
          <ac:spMkLst>
            <pc:docMk/>
            <pc:sldMk cId="4096563906" sldId="1609"/>
            <ac:spMk id="7" creationId="{B3A895D6-08FF-D29F-F930-62695DE5BE8F}"/>
          </ac:spMkLst>
        </pc:spChg>
        <pc:spChg chg="del">
          <ac:chgData name="Drgona, Jan" userId="8107277a-43fb-42e1-8aa0-684adf187181" providerId="ADAL" clId="{464C8FBA-A678-47A1-B282-38BA2FCFBA7B}" dt="2024-03-27T01:35:35.077" v="4389" actId="478"/>
          <ac:spMkLst>
            <pc:docMk/>
            <pc:sldMk cId="4096563906" sldId="1609"/>
            <ac:spMk id="11" creationId="{2BBD790B-E5EB-AFFC-3311-0AD91DE30667}"/>
          </ac:spMkLst>
        </pc:spChg>
        <pc:spChg chg="del">
          <ac:chgData name="Drgona, Jan" userId="8107277a-43fb-42e1-8aa0-684adf187181" providerId="ADAL" clId="{464C8FBA-A678-47A1-B282-38BA2FCFBA7B}" dt="2024-03-27T01:35:32.313" v="4387" actId="478"/>
          <ac:spMkLst>
            <pc:docMk/>
            <pc:sldMk cId="4096563906" sldId="1609"/>
            <ac:spMk id="12" creationId="{0E78E8D2-8CBF-8188-A21F-F67C8B554B59}"/>
          </ac:spMkLst>
        </pc:spChg>
        <pc:spChg chg="add mod">
          <ac:chgData name="Drgona, Jan" userId="8107277a-43fb-42e1-8aa0-684adf187181" providerId="ADAL" clId="{464C8FBA-A678-47A1-B282-38BA2FCFBA7B}" dt="2024-03-27T02:14:53.505" v="5139" actId="1076"/>
          <ac:spMkLst>
            <pc:docMk/>
            <pc:sldMk cId="4096563906" sldId="1609"/>
            <ac:spMk id="15" creationId="{EA98A2BA-F9CD-ADC2-B062-5B79A085843B}"/>
          </ac:spMkLst>
        </pc:spChg>
        <pc:spChg chg="del">
          <ac:chgData name="Drgona, Jan" userId="8107277a-43fb-42e1-8aa0-684adf187181" providerId="ADAL" clId="{464C8FBA-A678-47A1-B282-38BA2FCFBA7B}" dt="2024-03-27T01:35:33.638" v="4388" actId="478"/>
          <ac:spMkLst>
            <pc:docMk/>
            <pc:sldMk cId="4096563906" sldId="1609"/>
            <ac:spMk id="17" creationId="{144DB139-99CC-6289-0191-9BF036D3E2DD}"/>
          </ac:spMkLst>
        </pc:spChg>
        <pc:picChg chg="del">
          <ac:chgData name="Drgona, Jan" userId="8107277a-43fb-42e1-8aa0-684adf187181" providerId="ADAL" clId="{464C8FBA-A678-47A1-B282-38BA2FCFBA7B}" dt="2024-03-27T01:35:32.313" v="4387" actId="478"/>
          <ac:picMkLst>
            <pc:docMk/>
            <pc:sldMk cId="4096563906" sldId="1609"/>
            <ac:picMk id="8" creationId="{A6CDF618-6D9D-42AA-2428-A7198B53AFA9}"/>
          </ac:picMkLst>
        </pc:picChg>
        <pc:picChg chg="del">
          <ac:chgData name="Drgona, Jan" userId="8107277a-43fb-42e1-8aa0-684adf187181" providerId="ADAL" clId="{464C8FBA-A678-47A1-B282-38BA2FCFBA7B}" dt="2024-03-27T01:35:32.313" v="4387" actId="478"/>
          <ac:picMkLst>
            <pc:docMk/>
            <pc:sldMk cId="4096563906" sldId="1609"/>
            <ac:picMk id="9" creationId="{18C7742C-2CCA-60F5-3FA5-D89F51D00562}"/>
          </ac:picMkLst>
        </pc:picChg>
        <pc:picChg chg="add del mod">
          <ac:chgData name="Drgona, Jan" userId="8107277a-43fb-42e1-8aa0-684adf187181" providerId="ADAL" clId="{464C8FBA-A678-47A1-B282-38BA2FCFBA7B}" dt="2024-03-27T02:13:29.205" v="5110" actId="478"/>
          <ac:picMkLst>
            <pc:docMk/>
            <pc:sldMk cId="4096563906" sldId="1609"/>
            <ac:picMk id="10" creationId="{4832831C-7876-D92F-F5E3-5D15F709485D}"/>
          </ac:picMkLst>
        </pc:picChg>
        <pc:picChg chg="add mod">
          <ac:chgData name="Drgona, Jan" userId="8107277a-43fb-42e1-8aa0-684adf187181" providerId="ADAL" clId="{464C8FBA-A678-47A1-B282-38BA2FCFBA7B}" dt="2024-03-27T02:14:35.754" v="5136" actId="1038"/>
          <ac:picMkLst>
            <pc:docMk/>
            <pc:sldMk cId="4096563906" sldId="1609"/>
            <ac:picMk id="13" creationId="{CC4857F1-2D5B-6A4F-911B-A9C852445A3B}"/>
          </ac:picMkLst>
        </pc:picChg>
        <pc:picChg chg="add mod">
          <ac:chgData name="Drgona, Jan" userId="8107277a-43fb-42e1-8aa0-684adf187181" providerId="ADAL" clId="{464C8FBA-A678-47A1-B282-38BA2FCFBA7B}" dt="2024-03-27T01:38:07.493" v="4443" actId="1076"/>
          <ac:picMkLst>
            <pc:docMk/>
            <pc:sldMk cId="4096563906" sldId="1609"/>
            <ac:picMk id="14" creationId="{4EF43070-2C87-CD22-3812-F36661B373C8}"/>
          </ac:picMkLst>
        </pc:picChg>
        <pc:picChg chg="add mod">
          <ac:chgData name="Drgona, Jan" userId="8107277a-43fb-42e1-8aa0-684adf187181" providerId="ADAL" clId="{464C8FBA-A678-47A1-B282-38BA2FCFBA7B}" dt="2024-03-27T02:14:32.660" v="5129" actId="1076"/>
          <ac:picMkLst>
            <pc:docMk/>
            <pc:sldMk cId="4096563906" sldId="1609"/>
            <ac:picMk id="8194" creationId="{3435E081-EB91-F831-B505-5604CBE1C447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837190077" sldId="1610"/>
        </pc:sldMkLst>
        <pc:spChg chg="mod">
          <ac:chgData name="Drgona, Jan" userId="8107277a-43fb-42e1-8aa0-684adf187181" providerId="ADAL" clId="{464C8FBA-A678-47A1-B282-38BA2FCFBA7B}" dt="2024-03-27T02:04:35.688" v="4992" actId="14100"/>
          <ac:spMkLst>
            <pc:docMk/>
            <pc:sldMk cId="3837190077" sldId="1610"/>
            <ac:spMk id="3" creationId="{B758B404-AC36-B0EF-DF87-70F2BA2FE6B8}"/>
          </ac:spMkLst>
        </pc:spChg>
        <pc:spChg chg="mod">
          <ac:chgData name="Drgona, Jan" userId="8107277a-43fb-42e1-8aa0-684adf187181" providerId="ADAL" clId="{464C8FBA-A678-47A1-B282-38BA2FCFBA7B}" dt="2024-03-27T02:04:14.436" v="4972" actId="20577"/>
          <ac:spMkLst>
            <pc:docMk/>
            <pc:sldMk cId="3837190077" sldId="1610"/>
            <ac:spMk id="6" creationId="{0918A50F-C378-72AD-C621-BB2BBD407BFD}"/>
          </ac:spMkLst>
        </pc:spChg>
        <pc:picChg chg="add mod">
          <ac:chgData name="Drgona, Jan" userId="8107277a-43fb-42e1-8aa0-684adf187181" providerId="ADAL" clId="{464C8FBA-A678-47A1-B282-38BA2FCFBA7B}" dt="2024-03-27T02:04:29.335" v="4991" actId="1076"/>
          <ac:picMkLst>
            <pc:docMk/>
            <pc:sldMk cId="3837190077" sldId="1610"/>
            <ac:picMk id="4" creationId="{F931EBAB-7D1C-0FBC-FE29-18428D9A822A}"/>
          </ac:picMkLst>
        </pc:picChg>
        <pc:picChg chg="del">
          <ac:chgData name="Drgona, Jan" userId="8107277a-43fb-42e1-8aa0-684adf187181" providerId="ADAL" clId="{464C8FBA-A678-47A1-B282-38BA2FCFBA7B}" dt="2024-03-27T01:48:40.199" v="4566" actId="478"/>
          <ac:picMkLst>
            <pc:docMk/>
            <pc:sldMk cId="3837190077" sldId="1610"/>
            <ac:picMk id="5" creationId="{412E9742-F70C-E69E-0628-BA4BE87284A3}"/>
          </ac:picMkLst>
        </pc:picChg>
      </pc:sldChg>
    </pc:docChg>
  </pc:docChgLst>
  <pc:docChgLst>
    <pc:chgData name="Drgona, Jan" userId="8107277a-43fb-42e1-8aa0-684adf187181" providerId="ADAL" clId="{294FA0D1-D54F-4933-9C5F-7F9D00890B6D}"/>
    <pc:docChg chg="undo custSel addSld delSld modSld sldOrd modSection">
      <pc:chgData name="Drgona, Jan" userId="8107277a-43fb-42e1-8aa0-684adf187181" providerId="ADAL" clId="{294FA0D1-D54F-4933-9C5F-7F9D00890B6D}" dt="2024-04-03T01:29:02.598" v="759" actId="20577"/>
      <pc:docMkLst>
        <pc:docMk/>
      </pc:docMkLst>
      <pc:sldChg chg="modSp mod">
        <pc:chgData name="Drgona, Jan" userId="8107277a-43fb-42e1-8aa0-684adf187181" providerId="ADAL" clId="{294FA0D1-D54F-4933-9C5F-7F9D00890B6D}" dt="2024-04-02T23:37:36.278" v="174" actId="20577"/>
        <pc:sldMkLst>
          <pc:docMk/>
          <pc:sldMk cId="3565765422" sldId="1118"/>
        </pc:sldMkLst>
        <pc:spChg chg="mod">
          <ac:chgData name="Drgona, Jan" userId="8107277a-43fb-42e1-8aa0-684adf187181" providerId="ADAL" clId="{294FA0D1-D54F-4933-9C5F-7F9D00890B6D}" dt="2024-04-02T23:37:36.278" v="174" actId="20577"/>
          <ac:spMkLst>
            <pc:docMk/>
            <pc:sldMk cId="3565765422" sldId="1118"/>
            <ac:spMk id="2" creationId="{8BDFD0D9-1CAC-4FBD-8120-CBD5A07EB995}"/>
          </ac:spMkLst>
        </pc:spChg>
        <pc:spChg chg="mod">
          <ac:chgData name="Drgona, Jan" userId="8107277a-43fb-42e1-8aa0-684adf187181" providerId="ADAL" clId="{294FA0D1-D54F-4933-9C5F-7F9D00890B6D}" dt="2024-04-02T23:37:27.004" v="162" actId="1035"/>
          <ac:spMkLst>
            <pc:docMk/>
            <pc:sldMk cId="3565765422" sldId="1118"/>
            <ac:spMk id="6" creationId="{B8696A4F-5314-46CD-B205-CC2D44570D66}"/>
          </ac:spMkLst>
        </pc:spChg>
        <pc:spChg chg="mod">
          <ac:chgData name="Drgona, Jan" userId="8107277a-43fb-42e1-8aa0-684adf187181" providerId="ADAL" clId="{294FA0D1-D54F-4933-9C5F-7F9D00890B6D}" dt="2024-04-02T23:37:27.004" v="162" actId="1035"/>
          <ac:spMkLst>
            <pc:docMk/>
            <pc:sldMk cId="3565765422" sldId="1118"/>
            <ac:spMk id="9" creationId="{4EEB77A5-9700-44F3-8BDA-933A0A9BA3FE}"/>
          </ac:spMkLst>
        </pc:spChg>
        <pc:spChg chg="mod">
          <ac:chgData name="Drgona, Jan" userId="8107277a-43fb-42e1-8aa0-684adf187181" providerId="ADAL" clId="{294FA0D1-D54F-4933-9C5F-7F9D00890B6D}" dt="2024-04-02T23:37:27.004" v="162" actId="1035"/>
          <ac:spMkLst>
            <pc:docMk/>
            <pc:sldMk cId="3565765422" sldId="1118"/>
            <ac:spMk id="13" creationId="{287B4DED-D644-4A84-BE35-448A62CEC19C}"/>
          </ac:spMkLst>
        </pc:spChg>
      </pc:sldChg>
      <pc:sldChg chg="ord">
        <pc:chgData name="Drgona, Jan" userId="8107277a-43fb-42e1-8aa0-684adf187181" providerId="ADAL" clId="{294FA0D1-D54F-4933-9C5F-7F9D00890B6D}" dt="2024-04-02T23:50:18.862" v="347"/>
        <pc:sldMkLst>
          <pc:docMk/>
          <pc:sldMk cId="3165259775" sldId="1498"/>
        </pc:sldMkLst>
      </pc:sldChg>
      <pc:sldChg chg="addSp delSp modSp add ord">
        <pc:chgData name="Drgona, Jan" userId="8107277a-43fb-42e1-8aa0-684adf187181" providerId="ADAL" clId="{294FA0D1-D54F-4933-9C5F-7F9D00890B6D}" dt="2024-04-02T23:53:35.543" v="353" actId="14100"/>
        <pc:sldMkLst>
          <pc:docMk/>
          <pc:sldMk cId="401736450" sldId="1534"/>
        </pc:sldMkLst>
        <pc:picChg chg="add mod">
          <ac:chgData name="Drgona, Jan" userId="8107277a-43fb-42e1-8aa0-684adf187181" providerId="ADAL" clId="{294FA0D1-D54F-4933-9C5F-7F9D00890B6D}" dt="2024-04-02T23:53:29.768" v="351" actId="14100"/>
          <ac:picMkLst>
            <pc:docMk/>
            <pc:sldMk cId="401736450" sldId="1534"/>
            <ac:picMk id="3" creationId="{062DAF9D-5AD1-383C-F026-E458950BBD2E}"/>
          </ac:picMkLst>
        </pc:picChg>
        <pc:picChg chg="del">
          <ac:chgData name="Drgona, Jan" userId="8107277a-43fb-42e1-8aa0-684adf187181" providerId="ADAL" clId="{294FA0D1-D54F-4933-9C5F-7F9D00890B6D}" dt="2024-04-02T23:53:18.743" v="348" actId="478"/>
          <ac:picMkLst>
            <pc:docMk/>
            <pc:sldMk cId="401736450" sldId="1534"/>
            <ac:picMk id="12" creationId="{DAD3055B-DAAE-C71A-64D0-59C08DBE38FB}"/>
          </ac:picMkLst>
        </pc:picChg>
        <pc:picChg chg="mod">
          <ac:chgData name="Drgona, Jan" userId="8107277a-43fb-42e1-8aa0-684adf187181" providerId="ADAL" clId="{294FA0D1-D54F-4933-9C5F-7F9D00890B6D}" dt="2024-04-02T23:53:35.543" v="353" actId="14100"/>
          <ac:picMkLst>
            <pc:docMk/>
            <pc:sldMk cId="401736450" sldId="1534"/>
            <ac:picMk id="14" creationId="{F9B7C8DF-162A-E8A9-62E2-7DFFEF0B722D}"/>
          </ac:picMkLst>
        </pc:picChg>
      </pc:sldChg>
      <pc:sldChg chg="delSp modSp mod">
        <pc:chgData name="Drgona, Jan" userId="8107277a-43fb-42e1-8aa0-684adf187181" providerId="ADAL" clId="{294FA0D1-D54F-4933-9C5F-7F9D00890B6D}" dt="2024-04-02T16:22:52.734" v="31" actId="14100"/>
        <pc:sldMkLst>
          <pc:docMk/>
          <pc:sldMk cId="3649149362" sldId="1565"/>
        </pc:sldMkLst>
        <pc:spChg chg="del">
          <ac:chgData name="Drgona, Jan" userId="8107277a-43fb-42e1-8aa0-684adf187181" providerId="ADAL" clId="{294FA0D1-D54F-4933-9C5F-7F9D00890B6D}" dt="2024-04-02T16:22:49.437" v="30" actId="478"/>
          <ac:spMkLst>
            <pc:docMk/>
            <pc:sldMk cId="3649149362" sldId="1565"/>
            <ac:spMk id="6" creationId="{D241AAC5-1F05-3535-1C9C-0F69D6E82914}"/>
          </ac:spMkLst>
        </pc:spChg>
        <pc:spChg chg="mod">
          <ac:chgData name="Drgona, Jan" userId="8107277a-43fb-42e1-8aa0-684adf187181" providerId="ADAL" clId="{294FA0D1-D54F-4933-9C5F-7F9D00890B6D}" dt="2024-04-02T16:22:52.734" v="31" actId="14100"/>
          <ac:spMkLst>
            <pc:docMk/>
            <pc:sldMk cId="3649149362" sldId="1565"/>
            <ac:spMk id="27" creationId="{3ED2EBDD-AD33-4C52-BFE0-7A3656EE491E}"/>
          </ac:spMkLst>
        </pc:spChg>
      </pc:sldChg>
      <pc:sldChg chg="modSp add del mod">
        <pc:chgData name="Drgona, Jan" userId="8107277a-43fb-42e1-8aa0-684adf187181" providerId="ADAL" clId="{294FA0D1-D54F-4933-9C5F-7F9D00890B6D}" dt="2024-04-02T16:29:04.888" v="120" actId="47"/>
        <pc:sldMkLst>
          <pc:docMk/>
          <pc:sldMk cId="863423033" sldId="1568"/>
        </pc:sldMkLst>
        <pc:spChg chg="mod">
          <ac:chgData name="Drgona, Jan" userId="8107277a-43fb-42e1-8aa0-684adf187181" providerId="ADAL" clId="{294FA0D1-D54F-4933-9C5F-7F9D00890B6D}" dt="2024-04-02T16:23:04.513" v="39" actId="20577"/>
          <ac:spMkLst>
            <pc:docMk/>
            <pc:sldMk cId="863423033" sldId="1568"/>
            <ac:spMk id="26" creationId="{662C703C-BB9F-9AF3-81C7-C6CD7429B783}"/>
          </ac:spMkLst>
        </pc:spChg>
        <pc:spChg chg="mod">
          <ac:chgData name="Drgona, Jan" userId="8107277a-43fb-42e1-8aa0-684adf187181" providerId="ADAL" clId="{294FA0D1-D54F-4933-9C5F-7F9D00890B6D}" dt="2024-04-02T16:23:15.475" v="40" actId="1076"/>
          <ac:spMkLst>
            <pc:docMk/>
            <pc:sldMk cId="863423033" sldId="1568"/>
            <ac:spMk id="27" creationId="{CECC6B27-E5B0-D721-3708-0816880F0F1E}"/>
          </ac:spMkLst>
        </pc:spChg>
      </pc:sldChg>
      <pc:sldChg chg="addSp delSp modSp add mod">
        <pc:chgData name="Drgona, Jan" userId="8107277a-43fb-42e1-8aa0-684adf187181" providerId="ADAL" clId="{294FA0D1-D54F-4933-9C5F-7F9D00890B6D}" dt="2024-04-03T01:29:02.598" v="759" actId="20577"/>
        <pc:sldMkLst>
          <pc:docMk/>
          <pc:sldMk cId="1345141335" sldId="1570"/>
        </pc:sldMkLst>
        <pc:spChg chg="mod">
          <ac:chgData name="Drgona, Jan" userId="8107277a-43fb-42e1-8aa0-684adf187181" providerId="ADAL" clId="{294FA0D1-D54F-4933-9C5F-7F9D00890B6D}" dt="2024-04-03T01:29:02.598" v="759" actId="20577"/>
          <ac:spMkLst>
            <pc:docMk/>
            <pc:sldMk cId="1345141335" sldId="1570"/>
            <ac:spMk id="10" creationId="{BEE8E8A8-7F06-0DBC-EF09-4B9DEA8B46F2}"/>
          </ac:spMkLst>
        </pc:spChg>
        <pc:picChg chg="add mod">
          <ac:chgData name="Drgona, Jan" userId="8107277a-43fb-42e1-8aa0-684adf187181" providerId="ADAL" clId="{294FA0D1-D54F-4933-9C5F-7F9D00890B6D}" dt="2024-04-03T01:26:28.164" v="701" actId="1076"/>
          <ac:picMkLst>
            <pc:docMk/>
            <pc:sldMk cId="1345141335" sldId="1570"/>
            <ac:picMk id="4" creationId="{53A8C9CC-335C-43A5-5186-AD6EB003D0E0}"/>
          </ac:picMkLst>
        </pc:picChg>
        <pc:picChg chg="del">
          <ac:chgData name="Drgona, Jan" userId="8107277a-43fb-42e1-8aa0-684adf187181" providerId="ADAL" clId="{294FA0D1-D54F-4933-9C5F-7F9D00890B6D}" dt="2024-04-02T23:55:15.951" v="354" actId="478"/>
          <ac:picMkLst>
            <pc:docMk/>
            <pc:sldMk cId="1345141335" sldId="1570"/>
            <ac:picMk id="5" creationId="{8DC8BD44-EC35-9D44-CE4D-F11F4671B933}"/>
          </ac:picMkLst>
        </pc:picChg>
      </pc:sldChg>
      <pc:sldChg chg="addSp delSp modSp add">
        <pc:chgData name="Drgona, Jan" userId="8107277a-43fb-42e1-8aa0-684adf187181" providerId="ADAL" clId="{294FA0D1-D54F-4933-9C5F-7F9D00890B6D}" dt="2024-04-02T16:24:24.794" v="45" actId="478"/>
        <pc:sldMkLst>
          <pc:docMk/>
          <pc:sldMk cId="3570689918" sldId="1572"/>
        </pc:sldMkLst>
        <pc:picChg chg="add del mod">
          <ac:chgData name="Drgona, Jan" userId="8107277a-43fb-42e1-8aa0-684adf187181" providerId="ADAL" clId="{294FA0D1-D54F-4933-9C5F-7F9D00890B6D}" dt="2024-04-02T16:24:24.794" v="45" actId="478"/>
          <ac:picMkLst>
            <pc:docMk/>
            <pc:sldMk cId="3570689918" sldId="1572"/>
            <ac:picMk id="4" creationId="{52DFAC5A-4695-5DF6-A404-A2493DA113DA}"/>
          </ac:picMkLst>
        </pc:picChg>
      </pc:sldChg>
      <pc:sldChg chg="modSp mod ord">
        <pc:chgData name="Drgona, Jan" userId="8107277a-43fb-42e1-8aa0-684adf187181" providerId="ADAL" clId="{294FA0D1-D54F-4933-9C5F-7F9D00890B6D}" dt="2024-04-03T00:12:46.656" v="661" actId="20577"/>
        <pc:sldMkLst>
          <pc:docMk/>
          <pc:sldMk cId="2336298119" sldId="1587"/>
        </pc:sldMkLst>
        <pc:spChg chg="mod">
          <ac:chgData name="Drgona, Jan" userId="8107277a-43fb-42e1-8aa0-684adf187181" providerId="ADAL" clId="{294FA0D1-D54F-4933-9C5F-7F9D00890B6D}" dt="2024-04-03T00:12:46.656" v="661" actId="20577"/>
          <ac:spMkLst>
            <pc:docMk/>
            <pc:sldMk cId="2336298119" sldId="1587"/>
            <ac:spMk id="7" creationId="{23D56FBB-5EBB-2A2E-9ADF-1F33B2E221EC}"/>
          </ac:spMkLst>
        </pc:spChg>
      </pc:sldChg>
      <pc:sldChg chg="addSp delSp modSp mod">
        <pc:chgData name="Drgona, Jan" userId="8107277a-43fb-42e1-8aa0-684adf187181" providerId="ADAL" clId="{294FA0D1-D54F-4933-9C5F-7F9D00890B6D}" dt="2024-04-02T23:39:33.142" v="187" actId="14100"/>
        <pc:sldMkLst>
          <pc:docMk/>
          <pc:sldMk cId="3303928088" sldId="1595"/>
        </pc:sldMkLst>
        <pc:picChg chg="add mod">
          <ac:chgData name="Drgona, Jan" userId="8107277a-43fb-42e1-8aa0-684adf187181" providerId="ADAL" clId="{294FA0D1-D54F-4933-9C5F-7F9D00890B6D}" dt="2024-04-02T23:39:23.382" v="183" actId="14100"/>
          <ac:picMkLst>
            <pc:docMk/>
            <pc:sldMk cId="3303928088" sldId="1595"/>
            <ac:picMk id="3" creationId="{2000D576-431B-75D7-406E-E8D7084D8C07}"/>
          </ac:picMkLst>
        </pc:picChg>
        <pc:picChg chg="del">
          <ac:chgData name="Drgona, Jan" userId="8107277a-43fb-42e1-8aa0-684adf187181" providerId="ADAL" clId="{294FA0D1-D54F-4933-9C5F-7F9D00890B6D}" dt="2024-04-02T23:38:40.749" v="175" actId="478"/>
          <ac:picMkLst>
            <pc:docMk/>
            <pc:sldMk cId="3303928088" sldId="1595"/>
            <ac:picMk id="6" creationId="{C8F5AA7B-C252-6633-F3C1-D7C7270288E8}"/>
          </ac:picMkLst>
        </pc:picChg>
        <pc:picChg chg="mod">
          <ac:chgData name="Drgona, Jan" userId="8107277a-43fb-42e1-8aa0-684adf187181" providerId="ADAL" clId="{294FA0D1-D54F-4933-9C5F-7F9D00890B6D}" dt="2024-04-02T23:39:33.142" v="187" actId="14100"/>
          <ac:picMkLst>
            <pc:docMk/>
            <pc:sldMk cId="3303928088" sldId="1595"/>
            <ac:picMk id="7" creationId="{233AB21D-F841-4AC7-9219-6EAD14BF5341}"/>
          </ac:picMkLst>
        </pc:picChg>
      </pc:sldChg>
      <pc:sldChg chg="modSp mod">
        <pc:chgData name="Drgona, Jan" userId="8107277a-43fb-42e1-8aa0-684adf187181" providerId="ADAL" clId="{294FA0D1-D54F-4933-9C5F-7F9D00890B6D}" dt="2024-04-02T23:43:03.228" v="343" actId="20577"/>
        <pc:sldMkLst>
          <pc:docMk/>
          <pc:sldMk cId="2605059396" sldId="1611"/>
        </pc:sldMkLst>
        <pc:spChg chg="mod">
          <ac:chgData name="Drgona, Jan" userId="8107277a-43fb-42e1-8aa0-684adf187181" providerId="ADAL" clId="{294FA0D1-D54F-4933-9C5F-7F9D00890B6D}" dt="2024-04-02T23:43:03.228" v="343" actId="20577"/>
          <ac:spMkLst>
            <pc:docMk/>
            <pc:sldMk cId="2605059396" sldId="1611"/>
            <ac:spMk id="8" creationId="{E0C62CE7-E555-97F0-A6F1-0EFB373C3D1B}"/>
          </ac:spMkLst>
        </pc:spChg>
      </pc:sldChg>
      <pc:sldChg chg="add del mod modShow">
        <pc:chgData name="Drgona, Jan" userId="8107277a-43fb-42e1-8aa0-684adf187181" providerId="ADAL" clId="{294FA0D1-D54F-4933-9C5F-7F9D00890B6D}" dt="2024-04-03T01:00:25.903" v="662"/>
        <pc:sldMkLst>
          <pc:docMk/>
          <pc:sldMk cId="1199223797" sldId="1612"/>
        </pc:sldMkLst>
      </pc:sldChg>
      <pc:sldChg chg="addSp delSp modSp add mod">
        <pc:chgData name="Drgona, Jan" userId="8107277a-43fb-42e1-8aa0-684adf187181" providerId="ADAL" clId="{294FA0D1-D54F-4933-9C5F-7F9D00890B6D}" dt="2024-04-03T01:28:51.232" v="729" actId="20577"/>
        <pc:sldMkLst>
          <pc:docMk/>
          <pc:sldMk cId="1931330957" sldId="1613"/>
        </pc:sldMkLst>
        <pc:spChg chg="mod">
          <ac:chgData name="Drgona, Jan" userId="8107277a-43fb-42e1-8aa0-684adf187181" providerId="ADAL" clId="{294FA0D1-D54F-4933-9C5F-7F9D00890B6D}" dt="2024-04-03T01:27:58.753" v="703" actId="1076"/>
          <ac:spMkLst>
            <pc:docMk/>
            <pc:sldMk cId="1931330957" sldId="1613"/>
            <ac:spMk id="6" creationId="{4BCD7642-6DCC-F368-858D-323DFDE3DBA2}"/>
          </ac:spMkLst>
        </pc:spChg>
        <pc:spChg chg="mod">
          <ac:chgData name="Drgona, Jan" userId="8107277a-43fb-42e1-8aa0-684adf187181" providerId="ADAL" clId="{294FA0D1-D54F-4933-9C5F-7F9D00890B6D}" dt="2024-04-03T01:28:01.716" v="704" actId="1076"/>
          <ac:spMkLst>
            <pc:docMk/>
            <pc:sldMk cId="1931330957" sldId="1613"/>
            <ac:spMk id="11" creationId="{54F9DD9B-FC70-E1CB-36E7-9470F341FCBC}"/>
          </ac:spMkLst>
        </pc:spChg>
        <pc:spChg chg="mod">
          <ac:chgData name="Drgona, Jan" userId="8107277a-43fb-42e1-8aa0-684adf187181" providerId="ADAL" clId="{294FA0D1-D54F-4933-9C5F-7F9D00890B6D}" dt="2024-04-03T01:28:51.232" v="729" actId="20577"/>
          <ac:spMkLst>
            <pc:docMk/>
            <pc:sldMk cId="1931330957" sldId="1613"/>
            <ac:spMk id="15" creationId="{DC36FAF0-DF10-87E1-75A1-18F1E810CF4F}"/>
          </ac:spMkLst>
        </pc:spChg>
        <pc:picChg chg="add mod">
          <ac:chgData name="Drgona, Jan" userId="8107277a-43fb-42e1-8aa0-684adf187181" providerId="ADAL" clId="{294FA0D1-D54F-4933-9C5F-7F9D00890B6D}" dt="2024-04-03T01:28:04.485" v="705" actId="1076"/>
          <ac:picMkLst>
            <pc:docMk/>
            <pc:sldMk cId="1931330957" sldId="1613"/>
            <ac:picMk id="4" creationId="{4960F87B-1EF2-1C2C-137D-3303C71C6A37}"/>
          </ac:picMkLst>
        </pc:picChg>
        <pc:picChg chg="add del mod">
          <ac:chgData name="Drgona, Jan" userId="8107277a-43fb-42e1-8aa0-684adf187181" providerId="ADAL" clId="{294FA0D1-D54F-4933-9C5F-7F9D00890B6D}" dt="2024-04-03T00:08:54.365" v="543" actId="478"/>
          <ac:picMkLst>
            <pc:docMk/>
            <pc:sldMk cId="1931330957" sldId="1613"/>
            <ac:picMk id="5" creationId="{967DEB56-1943-160F-6900-0024FAB45EDE}"/>
          </ac:picMkLst>
        </pc:picChg>
        <pc:picChg chg="add mod">
          <ac:chgData name="Drgona, Jan" userId="8107277a-43fb-42e1-8aa0-684adf187181" providerId="ADAL" clId="{294FA0D1-D54F-4933-9C5F-7F9D00890B6D}" dt="2024-04-03T01:28:15.839" v="711" actId="1076"/>
          <ac:picMkLst>
            <pc:docMk/>
            <pc:sldMk cId="1931330957" sldId="1613"/>
            <ac:picMk id="7" creationId="{8369A106-CD90-DEAC-7210-F420213F9124}"/>
          </ac:picMkLst>
        </pc:picChg>
        <pc:picChg chg="mod">
          <ac:chgData name="Drgona, Jan" userId="8107277a-43fb-42e1-8aa0-684adf187181" providerId="ADAL" clId="{294FA0D1-D54F-4933-9C5F-7F9D00890B6D}" dt="2024-04-03T01:28:19.711" v="713" actId="1076"/>
          <ac:picMkLst>
            <pc:docMk/>
            <pc:sldMk cId="1931330957" sldId="1613"/>
            <ac:picMk id="1030" creationId="{62780648-D648-EC29-0B23-07D9392AAF5A}"/>
          </ac:picMkLst>
        </pc:picChg>
        <pc:picChg chg="del">
          <ac:chgData name="Drgona, Jan" userId="8107277a-43fb-42e1-8aa0-684adf187181" providerId="ADAL" clId="{294FA0D1-D54F-4933-9C5F-7F9D00890B6D}" dt="2024-04-03T01:28:17.323" v="712" actId="478"/>
          <ac:picMkLst>
            <pc:docMk/>
            <pc:sldMk cId="1931330957" sldId="1613"/>
            <ac:picMk id="1038" creationId="{93570377-FA87-54D0-E586-FCE9269721A0}"/>
          </ac:picMkLst>
        </pc:picChg>
        <pc:picChg chg="del">
          <ac:chgData name="Drgona, Jan" userId="8107277a-43fb-42e1-8aa0-684adf187181" providerId="ADAL" clId="{294FA0D1-D54F-4933-9C5F-7F9D00890B6D}" dt="2024-04-02T16:27:29.417" v="70" actId="478"/>
          <ac:picMkLst>
            <pc:docMk/>
            <pc:sldMk cId="1931330957" sldId="1613"/>
            <ac:picMk id="1042" creationId="{ED51BB58-928F-9532-E3AA-03FF97CB6073}"/>
          </ac:picMkLst>
        </pc:picChg>
        <pc:picChg chg="del mod">
          <ac:chgData name="Drgona, Jan" userId="8107277a-43fb-42e1-8aa0-684adf187181" providerId="ADAL" clId="{294FA0D1-D54F-4933-9C5F-7F9D00890B6D}" dt="2024-04-02T16:27:26.758" v="69" actId="478"/>
          <ac:picMkLst>
            <pc:docMk/>
            <pc:sldMk cId="1931330957" sldId="1613"/>
            <ac:picMk id="1044" creationId="{5D60DEA0-E9CD-9861-DAA6-6A70C2B08575}"/>
          </ac:picMkLst>
        </pc:picChg>
        <pc:picChg chg="add del mod">
          <ac:chgData name="Drgona, Jan" userId="8107277a-43fb-42e1-8aa0-684adf187181" providerId="ADAL" clId="{294FA0D1-D54F-4933-9C5F-7F9D00890B6D}" dt="2024-04-03T00:10:21.600" v="557" actId="478"/>
          <ac:picMkLst>
            <pc:docMk/>
            <pc:sldMk cId="1931330957" sldId="1613"/>
            <ac:picMk id="2050" creationId="{F3BF4E2B-B6F8-2F22-9B81-4ABE35E6F229}"/>
          </ac:picMkLst>
        </pc:picChg>
        <pc:picChg chg="add mod">
          <ac:chgData name="Drgona, Jan" userId="8107277a-43fb-42e1-8aa0-684adf187181" providerId="ADAL" clId="{294FA0D1-D54F-4933-9C5F-7F9D00890B6D}" dt="2024-04-03T01:28:07.202" v="707" actId="1076"/>
          <ac:picMkLst>
            <pc:docMk/>
            <pc:sldMk cId="1931330957" sldId="1613"/>
            <ac:picMk id="2052" creationId="{020CDAE8-027D-E3B2-2D33-5384F762ABF6}"/>
          </ac:picMkLst>
        </pc:picChg>
      </pc:sldChg>
      <pc:sldChg chg="add">
        <pc:chgData name="Drgona, Jan" userId="8107277a-43fb-42e1-8aa0-684adf187181" providerId="ADAL" clId="{294FA0D1-D54F-4933-9C5F-7F9D00890B6D}" dt="2024-04-02T16:28:19.322" v="74"/>
        <pc:sldMkLst>
          <pc:docMk/>
          <pc:sldMk cId="3244697654" sldId="1614"/>
        </pc:sldMkLst>
      </pc:sldChg>
      <pc:sldChg chg="modSp add mod ord">
        <pc:chgData name="Drgona, Jan" userId="8107277a-43fb-42e1-8aa0-684adf187181" providerId="ADAL" clId="{294FA0D1-D54F-4933-9C5F-7F9D00890B6D}" dt="2024-04-02T16:28:50.012" v="119" actId="20577"/>
        <pc:sldMkLst>
          <pc:docMk/>
          <pc:sldMk cId="2870258734" sldId="1615"/>
        </pc:sldMkLst>
        <pc:spChg chg="mod">
          <ac:chgData name="Drgona, Jan" userId="8107277a-43fb-42e1-8aa0-684adf187181" providerId="ADAL" clId="{294FA0D1-D54F-4933-9C5F-7F9D00890B6D}" dt="2024-04-02T16:28:50.012" v="119" actId="20577"/>
          <ac:spMkLst>
            <pc:docMk/>
            <pc:sldMk cId="2870258734" sldId="1615"/>
            <ac:spMk id="10" creationId="{5D2AE6B2-8E5A-30B4-2C4E-2DE12496215A}"/>
          </ac:spMkLst>
        </pc:spChg>
      </pc:sldChg>
    </pc:docChg>
  </pc:docChgLst>
  <pc:docChgLst>
    <pc:chgData name="Drgona, Jan" userId="8107277a-43fb-42e1-8aa0-684adf187181" providerId="ADAL" clId="{06C05361-4C33-49E4-A4F0-83021AAF473F}"/>
    <pc:docChg chg="custSel addSld delSld modSld sldOrd modSection">
      <pc:chgData name="Drgona, Jan" userId="8107277a-43fb-42e1-8aa0-684adf187181" providerId="ADAL" clId="{06C05361-4C33-49E4-A4F0-83021AAF473F}" dt="2024-05-01T14:50:07.053" v="73"/>
      <pc:docMkLst>
        <pc:docMk/>
      </pc:docMkLst>
      <pc:sldChg chg="modSp mod">
        <pc:chgData name="Drgona, Jan" userId="8107277a-43fb-42e1-8aa0-684adf187181" providerId="ADAL" clId="{06C05361-4C33-49E4-A4F0-83021AAF473F}" dt="2024-05-01T14:45:17.871" v="66" actId="20577"/>
        <pc:sldMkLst>
          <pc:docMk/>
          <pc:sldMk cId="3565765422" sldId="1118"/>
        </pc:sldMkLst>
        <pc:spChg chg="mod">
          <ac:chgData name="Drgona, Jan" userId="8107277a-43fb-42e1-8aa0-684adf187181" providerId="ADAL" clId="{06C05361-4C33-49E4-A4F0-83021AAF473F}" dt="2024-05-01T14:45:17.871" v="66" actId="20577"/>
          <ac:spMkLst>
            <pc:docMk/>
            <pc:sldMk cId="3565765422" sldId="1118"/>
            <ac:spMk id="13" creationId="{287B4DED-D644-4A84-BE35-448A62CEC19C}"/>
          </ac:spMkLst>
        </pc:spChg>
      </pc:sldChg>
      <pc:sldChg chg="add del ord">
        <pc:chgData name="Drgona, Jan" userId="8107277a-43fb-42e1-8aa0-684adf187181" providerId="ADAL" clId="{06C05361-4C33-49E4-A4F0-83021AAF473F}" dt="2024-05-01T14:50:07.053" v="73"/>
        <pc:sldMkLst>
          <pc:docMk/>
          <pc:sldMk cId="863423033" sldId="1568"/>
        </pc:sldMkLst>
      </pc:sldChg>
      <pc:sldChg chg="add del">
        <pc:chgData name="Drgona, Jan" userId="8107277a-43fb-42e1-8aa0-684adf187181" providerId="ADAL" clId="{06C05361-4C33-49E4-A4F0-83021AAF473F}" dt="2024-04-23T18:11:51.450" v="46" actId="47"/>
        <pc:sldMkLst>
          <pc:docMk/>
          <pc:sldMk cId="1822728741" sldId="1568"/>
        </pc:sldMkLst>
      </pc:sldChg>
      <pc:sldChg chg="delSp add mod">
        <pc:chgData name="Drgona, Jan" userId="8107277a-43fb-42e1-8aa0-684adf187181" providerId="ADAL" clId="{06C05361-4C33-49E4-A4F0-83021AAF473F}" dt="2024-05-01T14:45:48.027" v="68" actId="478"/>
        <pc:sldMkLst>
          <pc:docMk/>
          <pc:sldMk cId="3570689918" sldId="1572"/>
        </pc:sldMkLst>
        <pc:grpChg chg="del">
          <ac:chgData name="Drgona, Jan" userId="8107277a-43fb-42e1-8aa0-684adf187181" providerId="ADAL" clId="{06C05361-4C33-49E4-A4F0-83021AAF473F}" dt="2024-05-01T14:45:48.027" v="68" actId="478"/>
          <ac:grpSpMkLst>
            <pc:docMk/>
            <pc:sldMk cId="3570689918" sldId="1572"/>
            <ac:grpSpMk id="31" creationId="{4FB29D94-D88D-EE87-D8BE-95F776D250F6}"/>
          </ac:grpSpMkLst>
        </pc:grpChg>
      </pc:sldChg>
    </pc:docChg>
  </pc:docChgLst>
  <pc:docChgLst>
    <pc:chgData name="Drgona, Jan" userId="8107277a-43fb-42e1-8aa0-684adf187181" providerId="ADAL" clId="{A9245957-CF55-413E-8A66-6E9F9FD8D5EF}"/>
    <pc:docChg chg="delSld modSld modSection">
      <pc:chgData name="Drgona, Jan" userId="8107277a-43fb-42e1-8aa0-684adf187181" providerId="ADAL" clId="{A9245957-CF55-413E-8A66-6E9F9FD8D5EF}" dt="2024-04-16T23:59:54.069" v="53" actId="47"/>
      <pc:docMkLst>
        <pc:docMk/>
      </pc:docMkLst>
      <pc:sldChg chg="modSp mod">
        <pc:chgData name="Drgona, Jan" userId="8107277a-43fb-42e1-8aa0-684adf187181" providerId="ADAL" clId="{A9245957-CF55-413E-8A66-6E9F9FD8D5EF}" dt="2024-04-16T23:57:38.851" v="43" actId="20577"/>
        <pc:sldMkLst>
          <pc:docMk/>
          <pc:sldMk cId="3565765422" sldId="1118"/>
        </pc:sldMkLst>
        <pc:spChg chg="mod">
          <ac:chgData name="Drgona, Jan" userId="8107277a-43fb-42e1-8aa0-684adf187181" providerId="ADAL" clId="{A9245957-CF55-413E-8A66-6E9F9FD8D5EF}" dt="2024-04-16T23:56:53.242" v="0" actId="20577"/>
          <ac:spMkLst>
            <pc:docMk/>
            <pc:sldMk cId="3565765422" sldId="1118"/>
            <ac:spMk id="2" creationId="{8BDFD0D9-1CAC-4FBD-8120-CBD5A07EB995}"/>
          </ac:spMkLst>
        </pc:spChg>
        <pc:spChg chg="mod">
          <ac:chgData name="Drgona, Jan" userId="8107277a-43fb-42e1-8aa0-684adf187181" providerId="ADAL" clId="{A9245957-CF55-413E-8A66-6E9F9FD8D5EF}" dt="2024-04-16T23:57:38.851" v="43" actId="20577"/>
          <ac:spMkLst>
            <pc:docMk/>
            <pc:sldMk cId="3565765422" sldId="1118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A9245957-CF55-413E-8A66-6E9F9FD8D5EF}" dt="2024-04-16T23:57:43.062" v="44" actId="47"/>
        <pc:sldMkLst>
          <pc:docMk/>
          <pc:sldMk cId="2673599166" sldId="1531"/>
        </pc:sldMkLst>
      </pc:sldChg>
      <pc:sldChg chg="del">
        <pc:chgData name="Drgona, Jan" userId="8107277a-43fb-42e1-8aa0-684adf187181" providerId="ADAL" clId="{A9245957-CF55-413E-8A66-6E9F9FD8D5EF}" dt="2024-04-16T23:59:38.804" v="51" actId="47"/>
        <pc:sldMkLst>
          <pc:docMk/>
          <pc:sldMk cId="401736450" sldId="1534"/>
        </pc:sldMkLst>
      </pc:sldChg>
      <pc:sldChg chg="del">
        <pc:chgData name="Drgona, Jan" userId="8107277a-43fb-42e1-8aa0-684adf187181" providerId="ADAL" clId="{A9245957-CF55-413E-8A66-6E9F9FD8D5EF}" dt="2024-04-16T23:59:25.913" v="49" actId="47"/>
        <pc:sldMkLst>
          <pc:docMk/>
          <pc:sldMk cId="1345141335" sldId="1570"/>
        </pc:sldMkLst>
      </pc:sldChg>
      <pc:sldChg chg="del">
        <pc:chgData name="Drgona, Jan" userId="8107277a-43fb-42e1-8aa0-684adf187181" providerId="ADAL" clId="{A9245957-CF55-413E-8A66-6E9F9FD8D5EF}" dt="2024-04-16T23:59:22.411" v="47" actId="47"/>
        <pc:sldMkLst>
          <pc:docMk/>
          <pc:sldMk cId="3570689918" sldId="1572"/>
        </pc:sldMkLst>
      </pc:sldChg>
      <pc:sldChg chg="del">
        <pc:chgData name="Drgona, Jan" userId="8107277a-43fb-42e1-8aa0-684adf187181" providerId="ADAL" clId="{A9245957-CF55-413E-8A66-6E9F9FD8D5EF}" dt="2024-04-16T23:57:43.062" v="44" actId="47"/>
        <pc:sldMkLst>
          <pc:docMk/>
          <pc:sldMk cId="3127309935" sldId="1579"/>
        </pc:sldMkLst>
      </pc:sldChg>
      <pc:sldChg chg="modSp mod">
        <pc:chgData name="Drgona, Jan" userId="8107277a-43fb-42e1-8aa0-684adf187181" providerId="ADAL" clId="{A9245957-CF55-413E-8A66-6E9F9FD8D5EF}" dt="2024-04-16T23:59:43.571" v="52" actId="20577"/>
        <pc:sldMkLst>
          <pc:docMk/>
          <pc:sldMk cId="2336298119" sldId="1587"/>
        </pc:sldMkLst>
        <pc:spChg chg="mod">
          <ac:chgData name="Drgona, Jan" userId="8107277a-43fb-42e1-8aa0-684adf187181" providerId="ADAL" clId="{A9245957-CF55-413E-8A66-6E9F9FD8D5EF}" dt="2024-04-16T23:59:43.571" v="52" actId="20577"/>
          <ac:spMkLst>
            <pc:docMk/>
            <pc:sldMk cId="2336298119" sldId="1587"/>
            <ac:spMk id="7" creationId="{23D56FBB-5EBB-2A2E-9ADF-1F33B2E221EC}"/>
          </ac:spMkLst>
        </pc:spChg>
      </pc:sldChg>
      <pc:sldChg chg="modSp mod">
        <pc:chgData name="Drgona, Jan" userId="8107277a-43fb-42e1-8aa0-684adf187181" providerId="ADAL" clId="{A9245957-CF55-413E-8A66-6E9F9FD8D5EF}" dt="2024-04-16T23:57:52.114" v="45" actId="20577"/>
        <pc:sldMkLst>
          <pc:docMk/>
          <pc:sldMk cId="3303928088" sldId="1595"/>
        </pc:sldMkLst>
        <pc:spChg chg="mod">
          <ac:chgData name="Drgona, Jan" userId="8107277a-43fb-42e1-8aa0-684adf187181" providerId="ADAL" clId="{A9245957-CF55-413E-8A66-6E9F9FD8D5EF}" dt="2024-04-16T23:57:52.114" v="45" actId="20577"/>
          <ac:spMkLst>
            <pc:docMk/>
            <pc:sldMk cId="3303928088" sldId="1595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A9245957-CF55-413E-8A66-6E9F9FD8D5EF}" dt="2024-04-16T23:58:58.347" v="46" actId="20577"/>
        <pc:sldMkLst>
          <pc:docMk/>
          <pc:sldMk cId="3837190077" sldId="1610"/>
        </pc:sldMkLst>
        <pc:spChg chg="mod">
          <ac:chgData name="Drgona, Jan" userId="8107277a-43fb-42e1-8aa0-684adf187181" providerId="ADAL" clId="{A9245957-CF55-413E-8A66-6E9F9FD8D5EF}" dt="2024-04-16T23:58:58.347" v="46" actId="20577"/>
          <ac:spMkLst>
            <pc:docMk/>
            <pc:sldMk cId="3837190077" sldId="1610"/>
            <ac:spMk id="3" creationId="{B758B404-AC36-B0EF-DF87-70F2BA2FE6B8}"/>
          </ac:spMkLst>
        </pc:spChg>
      </pc:sldChg>
      <pc:sldChg chg="del">
        <pc:chgData name="Drgona, Jan" userId="8107277a-43fb-42e1-8aa0-684adf187181" providerId="ADAL" clId="{A9245957-CF55-413E-8A66-6E9F9FD8D5EF}" dt="2024-04-16T23:59:23.233" v="48" actId="47"/>
        <pc:sldMkLst>
          <pc:docMk/>
          <pc:sldMk cId="1931330957" sldId="1613"/>
        </pc:sldMkLst>
      </pc:sldChg>
      <pc:sldChg chg="del">
        <pc:chgData name="Drgona, Jan" userId="8107277a-43fb-42e1-8aa0-684adf187181" providerId="ADAL" clId="{A9245957-CF55-413E-8A66-6E9F9FD8D5EF}" dt="2024-04-16T23:59:54.069" v="53" actId="47"/>
        <pc:sldMkLst>
          <pc:docMk/>
          <pc:sldMk cId="3244697654" sldId="1614"/>
        </pc:sldMkLst>
      </pc:sldChg>
      <pc:sldChg chg="del">
        <pc:chgData name="Drgona, Jan" userId="8107277a-43fb-42e1-8aa0-684adf187181" providerId="ADAL" clId="{A9245957-CF55-413E-8A66-6E9F9FD8D5EF}" dt="2024-04-16T23:59:29.571" v="50" actId="47"/>
        <pc:sldMkLst>
          <pc:docMk/>
          <pc:sldMk cId="2870258734" sldId="161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17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01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0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September 12, 2024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0"/>
            <a:ext cx="9062720" cy="108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08810"/>
            <a:ext cx="13167360" cy="5762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11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lines and dots&#10;&#10;Description automatically generated">
            <a:extLst>
              <a:ext uri="{FF2B5EF4-FFF2-40B4-BE49-F238E27FC236}">
                <a16:creationId xmlns:a16="http://schemas.microsoft.com/office/drawing/2014/main" id="{76775512-A6D4-B0F8-6F2E-35CDEFB357B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0972800" cy="8229600"/>
          </a:xfrm>
          <a:prstGeom prst="rect">
            <a:avLst/>
          </a:prstGeom>
        </p:spPr>
      </p:pic>
      <p:pic>
        <p:nvPicPr>
          <p:cNvPr id="5" name="Picture 4" descr="A logo with lines and dots&#10;&#10;Description automatically generated">
            <a:extLst>
              <a:ext uri="{FF2B5EF4-FFF2-40B4-BE49-F238E27FC236}">
                <a16:creationId xmlns:a16="http://schemas.microsoft.com/office/drawing/2014/main" id="{9BD3E1DC-570F-EACC-D5EB-2E53F767E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14530"/>
          <a:stretch/>
        </p:blipFill>
        <p:spPr>
          <a:xfrm>
            <a:off x="5251931" y="0"/>
            <a:ext cx="9378469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sciml.wur.nl/reviews/sciml/sciml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hyperlink" Target="http://www.youtube.com/@neuromancer_SciM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7.png"/><Relationship Id="rId7" Type="http://schemas.openxmlformats.org/officeDocument/2006/relationships/image" Target="../media/image6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rgona.github.io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e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12" Type="http://schemas.openxmlformats.org/officeDocument/2006/relationships/image" Target="../media/image78.jpeg"/><Relationship Id="rId17" Type="http://schemas.openxmlformats.org/officeDocument/2006/relationships/image" Target="../media/image83.jpe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5" Type="http://schemas.openxmlformats.org/officeDocument/2006/relationships/image" Target="../media/image8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Relationship Id="rId14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842" y="2015558"/>
            <a:ext cx="4916812" cy="1359401"/>
          </a:xfrm>
        </p:spPr>
        <p:txBody>
          <a:bodyPr/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Differentiable Programming for Data-driven Modeling, Optimization, and Control</a:t>
            </a:r>
            <a:endParaRPr lang="en-US" sz="4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94766" y="5687793"/>
            <a:ext cx="3290888" cy="438150"/>
          </a:xfrm>
        </p:spPr>
        <p:txBody>
          <a:bodyPr/>
          <a:lstStyle/>
          <a:p>
            <a:pPr defTabSz="1097236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1097236"/>
              <a:t>September 12, 2024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1103029" y="6305117"/>
            <a:ext cx="517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50"/>
              </a:spcBef>
            </a:pPr>
            <a:r>
              <a:rPr lang="en-US" sz="1920" b="1" dirty="0">
                <a:latin typeface="Arial"/>
                <a:cs typeface="Arial"/>
              </a:rPr>
              <a:t>Ján Drgoňa </a:t>
            </a:r>
            <a:br>
              <a:rPr lang="en-US" sz="1680" dirty="0">
                <a:latin typeface="Arial"/>
                <a:cs typeface="Arial"/>
              </a:rPr>
            </a:br>
            <a:endParaRPr lang="en-US" sz="168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1102339" y="3928523"/>
            <a:ext cx="50498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National Academy of Engineering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Grainger Foundation Frontiers of Engineering 2024 Symposium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National Academies Beckman Center, Irvine, California </a:t>
            </a:r>
            <a:endParaRPr lang="en-US" sz="2000" i="1" dirty="0">
              <a:solidFill>
                <a:srgbClr val="121212"/>
              </a:solidFill>
              <a:latin typeface="var(--fontset-secondary)"/>
            </a:endParaRPr>
          </a:p>
        </p:txBody>
      </p:sp>
    </p:spTree>
    <p:extLst>
      <p:ext uri="{BB962C8B-B14F-4D97-AF65-F5344CB8AC3E}">
        <p14:creationId xmlns:p14="http://schemas.microsoft.com/office/powerpoint/2010/main" val="35657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sz="3200" dirty="0"/>
              <a:t>Scientific Machine Learning (</a:t>
            </a:r>
            <a:r>
              <a:rPr lang="en-US" sz="3200" dirty="0" err="1"/>
              <a:t>SciML</a:t>
            </a:r>
            <a:r>
              <a:rPr lang="en-US" sz="32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98082" y="1901952"/>
            <a:ext cx="12469813" cy="5486400"/>
          </a:xfrm>
        </p:spPr>
        <p:txBody>
          <a:bodyPr anchor="t"/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2400" dirty="0" err="1"/>
              <a:t>SciML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chemeClr val="tx2"/>
                </a:solidFill>
              </a:rPr>
              <a:t>Physics-Informed Machine Learning (PIML) </a:t>
            </a:r>
            <a:r>
              <a:rPr lang="en-US" sz="2400" dirty="0"/>
              <a:t>systematically integrates ML with models and algorithms developed in traditional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24" y="3289158"/>
            <a:ext cx="5312472" cy="443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1360193" y="3196511"/>
            <a:ext cx="6998679" cy="3816272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2400" dirty="0"/>
              <a:t>Scientific applications are governed by fundamental principles and physical constraints</a:t>
            </a:r>
          </a:p>
          <a:p>
            <a:r>
              <a:rPr lang="en-US" sz="2400" dirty="0"/>
              <a:t>Purely data-driven “black box” ML methods cannot satisfy underlying physics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chemeClr val="tx2"/>
                </a:solidFill>
              </a:rPr>
              <a:t>automatic differentiation </a:t>
            </a:r>
            <a:r>
              <a:rPr lang="en-US" sz="2400" dirty="0"/>
              <a:t>to enable learning for modeling, optimization, and control</a:t>
            </a:r>
            <a:endParaRPr lang="en-US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8752872" y="7831723"/>
            <a:ext cx="5468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>
                <a:hlinkClick r:id="rId4"/>
              </a:rPr>
              <a:t>https://sciml.wur.nl/reviews/sciml/sciml.html</a:t>
            </a:r>
            <a:endParaRPr lang="en-US" sz="16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198F8FC-DA5F-C490-B3AF-91604B46E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903"/>
          <a:stretch/>
        </p:blipFill>
        <p:spPr>
          <a:xfrm>
            <a:off x="2026722" y="6763934"/>
            <a:ext cx="5288478" cy="72074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0D9D18-99A5-324A-1FAB-DACE08199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071" y="7552885"/>
            <a:ext cx="3246401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1427205" y="7727147"/>
            <a:ext cx="12276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Baydin</a:t>
            </a:r>
            <a:r>
              <a:rPr lang="en-US" sz="1600" dirty="0"/>
              <a:t>, </a:t>
            </a:r>
            <a:r>
              <a:rPr lang="en-US" sz="1600" dirty="0" err="1"/>
              <a:t>Atilim</a:t>
            </a:r>
            <a:r>
              <a:rPr lang="en-US" sz="1600" dirty="0"/>
              <a:t> </a:t>
            </a:r>
            <a:r>
              <a:rPr lang="en-US" sz="1600" dirty="0" err="1"/>
              <a:t>Gunes</a:t>
            </a:r>
            <a:r>
              <a:rPr lang="en-US" sz="16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11107738" y="7109117"/>
            <a:ext cx="2837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Animation source: </a:t>
            </a:r>
            <a:r>
              <a:rPr lang="en-US" sz="1600" dirty="0" err="1"/>
              <a:t>wikipedia</a:t>
            </a:r>
            <a:endParaRPr lang="en-US" sz="1600" dirty="0"/>
          </a:p>
        </p:txBody>
      </p:sp>
      <p:pic>
        <p:nvPicPr>
          <p:cNvPr id="12" name="Picture 11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360" y="3202124"/>
            <a:ext cx="3814530" cy="3814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10883442" y="2050316"/>
            <a:ext cx="27831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ea typeface="ヒラギノ角ゴ Pro W3" charset="0"/>
                <a:cs typeface="Arial"/>
              </a:rPr>
              <a:t>Gradient descent </a:t>
            </a:r>
          </a:p>
          <a:p>
            <a:pPr algn="ctr"/>
            <a:r>
              <a:rPr lang="en-US" sz="2400" b="1" dirty="0">
                <a:ea typeface="ヒラギノ角ゴ Pro W3" charset="0"/>
                <a:cs typeface="Arial"/>
              </a:rPr>
              <a:t>algorithm</a:t>
            </a:r>
            <a:endParaRPr lang="en-US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16" y="2824379"/>
            <a:ext cx="8754762" cy="47523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2553799" y="2018177"/>
            <a:ext cx="55162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cs typeface="Arial"/>
              </a:rPr>
              <a:t>Forward and Backward propagation </a:t>
            </a:r>
          </a:p>
          <a:p>
            <a:pPr algn="ctr"/>
            <a:r>
              <a:rPr lang="en-US" sz="2400" b="1" dirty="0">
                <a:cs typeface="Arial"/>
              </a:rPr>
              <a:t>through computational graph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70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2161308" y="2165055"/>
            <a:ext cx="10927269" cy="4753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1417319" y="7314458"/>
            <a:ext cx="13030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Karniadakis, G.E., Kevrekidis, I.G., Lu, L. et al. Physics-informed machine learning. Nat Rev Phys 3, 2021. </a:t>
            </a:r>
          </a:p>
          <a:p>
            <a:r>
              <a:rPr lang="en-US" sz="1600" dirty="0" err="1"/>
              <a:t>Thiyagalingam</a:t>
            </a:r>
            <a:r>
              <a:rPr lang="en-US" sz="1600" dirty="0"/>
              <a:t>, J., Shankar, M., Fox, G. et al. Scientific machine learning benchmarks. Nature Reviews Physics 4, 413–420, 2022. </a:t>
            </a:r>
          </a:p>
          <a:p>
            <a:r>
              <a:rPr lang="en-US" sz="1600" dirty="0"/>
              <a:t>Nghiem T., Drgona J., et al. Physics-Informed Machine Learning for Modeling and Control of Dynamical Systems, ACC, 2023.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2" y="270935"/>
            <a:ext cx="8978264" cy="1310980"/>
          </a:xfrm>
        </p:spPr>
        <p:txBody>
          <a:bodyPr/>
          <a:lstStyle/>
          <a:p>
            <a:r>
              <a:rPr lang="en-US" sz="3200" dirty="0"/>
              <a:t>Learning to Solve Differential Equations with Physics-Informed Neural Networks (PINNs)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265D4-3E63-43A3-E052-0E43009B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7" t="9327" r="782" b="64991"/>
          <a:stretch/>
        </p:blipFill>
        <p:spPr>
          <a:xfrm>
            <a:off x="2927105" y="1903950"/>
            <a:ext cx="9823933" cy="1814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1111698" y="3718266"/>
            <a:ext cx="57005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Training neural networks as PDE solutions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7903844" y="3729696"/>
            <a:ext cx="65436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Application: Parameter estimation from data</a:t>
            </a:r>
            <a:endParaRPr lang="en-US" sz="2200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72" y="4153769"/>
            <a:ext cx="5993800" cy="33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7485229" y="4174776"/>
            <a:ext cx="6900506" cy="34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448781" y="7619496"/>
            <a:ext cx="104128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6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11382451" y="7573329"/>
            <a:ext cx="43168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Images: NVIDIA Modulus</a:t>
            </a:r>
          </a:p>
        </p:txBody>
      </p:sp>
    </p:spTree>
    <p:extLst>
      <p:ext uri="{BB962C8B-B14F-4D97-AF65-F5344CB8AC3E}">
        <p14:creationId xmlns:p14="http://schemas.microsoft.com/office/powerpoint/2010/main" val="33562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200" dirty="0"/>
              <a:t>Learning to Optimize with Constraints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1057155" y="4467895"/>
            <a:ext cx="3678874" cy="336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1111697" y="3996980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8924901" y="3986792"/>
            <a:ext cx="55226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Application: solving optimal power flow</a:t>
            </a:r>
            <a:endParaRPr lang="en-US" sz="22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4621945" y="4452579"/>
            <a:ext cx="3623993" cy="336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8924901" y="4467895"/>
            <a:ext cx="5148759" cy="33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442603" y="7865703"/>
            <a:ext cx="10412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James Kotary, et al., End-to-End Constrained Optimization Learning: A Survey, IJCAI, 2021</a:t>
            </a:r>
          </a:p>
        </p:txBody>
      </p:sp>
    </p:spTree>
    <p:extLst>
      <p:ext uri="{BB962C8B-B14F-4D97-AF65-F5344CB8AC3E}">
        <p14:creationId xmlns:p14="http://schemas.microsoft.com/office/powerpoint/2010/main" val="40260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200" dirty="0"/>
              <a:t>Learning to Model Dynamical Systems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2863944" y="1785819"/>
            <a:ext cx="9823933" cy="2222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1541807" y="4021740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9232290" y="4028128"/>
            <a:ext cx="4495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Application: climate modeling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500448" y="7611179"/>
            <a:ext cx="10011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/>
              <a:t>R. T. Q. Chen, </a:t>
            </a:r>
            <a:r>
              <a:rPr lang="en-US" sz="1600" dirty="0"/>
              <a:t>et al., </a:t>
            </a:r>
            <a:r>
              <a:rPr lang="en-US" sz="1600" i="1" dirty="0"/>
              <a:t>Neural ordinary differential equations. NeurIPS, 2018</a:t>
            </a:r>
          </a:p>
          <a:p>
            <a:pPr lvl="1"/>
            <a:r>
              <a:rPr lang="en-US" sz="1600" dirty="0"/>
              <a:t>C. Rackauckas,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8099852" y="4528063"/>
            <a:ext cx="6333107" cy="29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11195222" y="7573329"/>
            <a:ext cx="45040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Image: NVIDIA </a:t>
            </a:r>
            <a:r>
              <a:rPr lang="en-US" sz="1600" dirty="0" err="1"/>
              <a:t>FourCastNet</a:t>
            </a:r>
            <a:endParaRPr lang="en-US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1367755" y="4528063"/>
            <a:ext cx="6048676" cy="315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70935"/>
            <a:ext cx="11282823" cy="1310980"/>
          </a:xfrm>
        </p:spPr>
        <p:txBody>
          <a:bodyPr/>
          <a:lstStyle/>
          <a:p>
            <a:r>
              <a:rPr lang="en-US" sz="3200" dirty="0"/>
              <a:t>Learning to Control with Differentiable System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48311" r="51321" b="20083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2088357" y="3991434"/>
            <a:ext cx="69896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Trajectory optimization for dynamical systems</a:t>
            </a:r>
            <a:endParaRPr lang="en-US" sz="22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5468058" y="4423458"/>
            <a:ext cx="3891988" cy="304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2" b="2796"/>
          <a:stretch/>
        </p:blipFill>
        <p:spPr>
          <a:xfrm>
            <a:off x="1078695" y="4361676"/>
            <a:ext cx="4408078" cy="32377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9796007" y="3955105"/>
            <a:ext cx="4424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Application: autonomous systems</a:t>
            </a:r>
            <a:endParaRPr lang="en-US" sz="2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9764929" y="4388527"/>
            <a:ext cx="4565690" cy="30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1126204" y="7644825"/>
            <a:ext cx="11842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</p:spTree>
    <p:extLst>
      <p:ext uri="{BB962C8B-B14F-4D97-AF65-F5344CB8AC3E}">
        <p14:creationId xmlns:p14="http://schemas.microsoft.com/office/powerpoint/2010/main" val="40965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86384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920548" cy="1011215"/>
          </a:xfrm>
        </p:spPr>
        <p:txBody>
          <a:bodyPr/>
          <a:lstStyle/>
          <a:p>
            <a:r>
              <a:rPr lang="en-US" sz="3200" dirty="0" err="1"/>
              <a:t>NeuroMANCER</a:t>
            </a:r>
            <a:r>
              <a:rPr lang="en-US" sz="32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213" y="4221116"/>
            <a:ext cx="3262668" cy="3262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4562976" y="7483784"/>
            <a:ext cx="8992386" cy="133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80" b="1" dirty="0">
                <a:latin typeface="+mj-lt"/>
                <a:hlinkClick r:id="rId3"/>
              </a:rPr>
              <a:t>github.com/</a:t>
            </a:r>
            <a:r>
              <a:rPr lang="en-US" sz="2880" b="1" dirty="0" err="1">
                <a:latin typeface="+mj-lt"/>
                <a:hlinkClick r:id="rId3"/>
              </a:rPr>
              <a:t>pnnl</a:t>
            </a:r>
            <a:r>
              <a:rPr lang="en-US" sz="2880" b="1" dirty="0">
                <a:latin typeface="+mj-lt"/>
                <a:hlinkClick r:id="rId3"/>
              </a:rPr>
              <a:t>/</a:t>
            </a:r>
            <a:r>
              <a:rPr lang="en-US" sz="2880" b="1" dirty="0" err="1">
                <a:latin typeface="+mj-lt"/>
                <a:hlinkClick r:id="rId3"/>
              </a:rPr>
              <a:t>neuromancer</a:t>
            </a:r>
            <a:endParaRPr lang="en-US" sz="288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sz="288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1353096" y="6092202"/>
            <a:ext cx="6657571" cy="1506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09870" y="4624496"/>
            <a:ext cx="6748275" cy="1526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1353096" y="3108920"/>
            <a:ext cx="6657571" cy="150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391336" y="1852601"/>
            <a:ext cx="6668755" cy="1231607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8660675" y="1851688"/>
            <a:ext cx="5890765" cy="2867197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Open-source library in </a:t>
            </a:r>
            <a:r>
              <a:rPr lang="en-US" sz="2400" b="1" dirty="0" err="1"/>
              <a:t>PyTorch</a:t>
            </a:r>
            <a:endParaRPr lang="en-US" sz="2400" b="1" dirty="0"/>
          </a:p>
          <a:p>
            <a:r>
              <a:rPr lang="en-US" sz="2400" dirty="0"/>
              <a:t>Physics-informed Neural Networks</a:t>
            </a:r>
          </a:p>
          <a:p>
            <a:r>
              <a:rPr lang="en-US" sz="2400" dirty="0"/>
              <a:t>Learning to optimize</a:t>
            </a:r>
          </a:p>
          <a:p>
            <a:r>
              <a:rPr lang="en-US" sz="2400" dirty="0"/>
              <a:t>Neural differential equations</a:t>
            </a:r>
          </a:p>
          <a:p>
            <a:r>
              <a:rPr lang="en-US" sz="2400" dirty="0"/>
              <a:t>Learning to control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327174" y="1554517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61" y="3828777"/>
            <a:ext cx="7517558" cy="432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144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144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18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70" y="4017533"/>
            <a:ext cx="2102400" cy="4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510"/>
            <a:ext cx="10793897" cy="1076490"/>
          </a:xfrm>
        </p:spPr>
        <p:txBody>
          <a:bodyPr>
            <a:noAutofit/>
          </a:bodyPr>
          <a:lstStyle/>
          <a:p>
            <a:r>
              <a:rPr lang="en-US" sz="3200" dirty="0" err="1"/>
              <a:t>NeuroMANCER</a:t>
            </a:r>
            <a:r>
              <a:rPr lang="en-US" sz="32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15" y="2156826"/>
            <a:ext cx="3592397" cy="1116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1020860" y="3366816"/>
            <a:ext cx="7517557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1020862" y="1606265"/>
            <a:ext cx="7517557" cy="49122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92" dirty="0"/>
              <a:t>1</a:t>
            </a:r>
            <a:r>
              <a:rPr lang="en-US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238" y="1440026"/>
            <a:ext cx="4189636" cy="21987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11375931" y="2187979"/>
            <a:ext cx="842555" cy="351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8976891" y="4095580"/>
            <a:ext cx="5244379" cy="18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8976892" y="6109979"/>
            <a:ext cx="2102400" cy="2087011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2036170" y="6193875"/>
            <a:ext cx="2282293" cy="2016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8641431" y="3368963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8641430" y="1601812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11520728" y="2203948"/>
            <a:ext cx="7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369005"/>
            <a:ext cx="10332721" cy="1139755"/>
          </a:xfrm>
        </p:spPr>
        <p:txBody>
          <a:bodyPr/>
          <a:lstStyle/>
          <a:p>
            <a:r>
              <a:rPr lang="en-US" sz="32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150214" y="7560768"/>
            <a:ext cx="12730912" cy="5996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6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01" y="1589078"/>
            <a:ext cx="13172255" cy="4385412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52" y="1865612"/>
            <a:ext cx="3199364" cy="213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1310852" y="6125889"/>
            <a:ext cx="12819099" cy="120032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Learning-based Digital Twins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2400" b="1" dirty="0">
              <a:solidFill>
                <a:srgbClr val="D575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54864" rIns="109728" bIns="54864" rtlCol="0" anchor="ctr" anchorCtr="1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9718765" cy="1083895"/>
          </a:xfrm>
        </p:spPr>
        <p:txBody>
          <a:bodyPr>
            <a:normAutofit/>
          </a:bodyPr>
          <a:lstStyle/>
          <a:p>
            <a:r>
              <a:rPr lang="en-US" sz="32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17321" y="1935100"/>
            <a:ext cx="7955280" cy="5486400"/>
          </a:xfrm>
        </p:spPr>
        <p:txBody>
          <a:bodyPr/>
          <a:lstStyle/>
          <a:p>
            <a:r>
              <a:rPr lang="en-US" sz="2400" b="1" i="1" dirty="0">
                <a:solidFill>
                  <a:schemeClr val="tx2"/>
                </a:solidFill>
              </a:rPr>
              <a:t>Digital-twin simulations</a:t>
            </a:r>
            <a:r>
              <a:rPr lang="en-US" sz="2400" dirty="0"/>
              <a:t> are crucial for optimal decision-making in complex energy systems</a:t>
            </a:r>
          </a:p>
          <a:p>
            <a:r>
              <a:rPr lang="en-US" sz="2400" b="1" i="1" dirty="0">
                <a:solidFill>
                  <a:schemeClr val="tx2"/>
                </a:solidFill>
              </a:rPr>
              <a:t>Need: </a:t>
            </a:r>
            <a:r>
              <a:rPr lang="en-US" sz="2400" dirty="0"/>
              <a:t>Improve computational efficiency and scalability of digital twins</a:t>
            </a:r>
          </a:p>
          <a:p>
            <a:r>
              <a:rPr lang="en-US" sz="2400" b="1" i="1" dirty="0">
                <a:solidFill>
                  <a:schemeClr val="tx2"/>
                </a:solidFill>
              </a:rPr>
              <a:t>Challenges: 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Modeling and simulation of complex systems is hard 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Optimal control and closed-loop decision-making for complex systems is hard-er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Scientific computing and machine learning tools are fragmented and not easily composable</a:t>
            </a:r>
          </a:p>
          <a:p>
            <a:pPr marL="548618" lvl="1" indent="0">
              <a:buNone/>
            </a:pPr>
            <a:endParaRPr lang="en-US" sz="216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784" y="6021671"/>
            <a:ext cx="3355886" cy="2133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C5465-275E-AFE9-FD8B-746637EDA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995962" y="6023480"/>
            <a:ext cx="3183667" cy="2110824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0E6F35B2-2558-B899-0E30-D5ED03C91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10909385" y="6080817"/>
            <a:ext cx="3200859" cy="20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2000D576-431B-75D7-406E-E8D7084D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85" y="3889574"/>
            <a:ext cx="3200859" cy="213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CF34D0EC-27FF-01D0-3B31-D8AC187B2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10909384" y="1540059"/>
            <a:ext cx="3200859" cy="22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704B7757-CB90-F99C-D28C-0DB6301D9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4213543" y="6080817"/>
            <a:ext cx="3141061" cy="20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369005"/>
            <a:ext cx="10332721" cy="1139755"/>
          </a:xfrm>
        </p:spPr>
        <p:txBody>
          <a:bodyPr/>
          <a:lstStyle/>
          <a:p>
            <a:r>
              <a:rPr lang="en-US" sz="32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150214" y="7560768"/>
            <a:ext cx="12730912" cy="5996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1310852" y="6125889"/>
            <a:ext cx="12819099" cy="120032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Learning-based Digital Twins</a:t>
            </a:r>
          </a:p>
          <a:p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2400" b="1" dirty="0">
              <a:solidFill>
                <a:srgbClr val="D575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43" y="1566296"/>
            <a:ext cx="12819099" cy="449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86384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920548" cy="1011215"/>
          </a:xfrm>
        </p:spPr>
        <p:txBody>
          <a:bodyPr/>
          <a:lstStyle/>
          <a:p>
            <a:r>
              <a:rPr lang="en-US" sz="3200" dirty="0"/>
              <a:t>New Frontiers in Engineering of Digital Twins</a:t>
            </a:r>
          </a:p>
        </p:txBody>
      </p:sp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52060" y="7038974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72" y="6360451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447799" y="1810265"/>
            <a:ext cx="12673150" cy="5625550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1" dirty="0"/>
              <a:t>Differentiable Programming </a:t>
            </a:r>
            <a:r>
              <a:rPr lang="en-US" sz="2600" dirty="0"/>
              <a:t>enables gradient-based Scientific Machine Learning.</a:t>
            </a:r>
          </a:p>
          <a:p>
            <a:pPr>
              <a:lnSpc>
                <a:spcPct val="150000"/>
              </a:lnSpc>
            </a:pPr>
            <a:r>
              <a:rPr lang="en-US" sz="2600" b="1" dirty="0"/>
              <a:t>Scientific Machine Learning </a:t>
            </a:r>
            <a:r>
              <a:rPr lang="en-US" sz="2600" dirty="0"/>
              <a:t>accelerates the design of digital twins by combining physics with data.</a:t>
            </a:r>
          </a:p>
          <a:p>
            <a:pPr>
              <a:lnSpc>
                <a:spcPct val="150000"/>
              </a:lnSpc>
            </a:pPr>
            <a:r>
              <a:rPr lang="en-US" sz="2600" b="1" dirty="0"/>
              <a:t>Digital twins </a:t>
            </a:r>
            <a:r>
              <a:rPr lang="en-US" sz="2600" dirty="0"/>
              <a:t>enable fast real-time optimal decision-making and control.</a:t>
            </a:r>
          </a:p>
          <a:p>
            <a:pPr>
              <a:lnSpc>
                <a:spcPct val="150000"/>
              </a:lnSpc>
            </a:pPr>
            <a:r>
              <a:rPr lang="en-US" sz="2600" b="1" dirty="0"/>
              <a:t>Open-source software </a:t>
            </a:r>
            <a:r>
              <a:rPr lang="en-US" sz="2600" dirty="0"/>
              <a:t>facilitates technology adoption and research reproducibility.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4202227" y="5871086"/>
            <a:ext cx="6430762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80" b="1" dirty="0">
                <a:hlinkClick r:id="rId4"/>
              </a:rPr>
              <a:t>jan.drgona@pnnl.gov</a:t>
            </a:r>
          </a:p>
          <a:p>
            <a:pPr algn="ctr"/>
            <a:r>
              <a:rPr lang="en-US" sz="2880" b="1" dirty="0">
                <a:hlinkClick r:id="rId4"/>
              </a:rPr>
              <a:t>drgona.github.io</a:t>
            </a:r>
            <a:endParaRPr lang="en-US" sz="2880" b="1" dirty="0"/>
          </a:p>
        </p:txBody>
      </p:sp>
    </p:spTree>
    <p:extLst>
      <p:ext uri="{BB962C8B-B14F-4D97-AF65-F5344CB8AC3E}">
        <p14:creationId xmlns:p14="http://schemas.microsoft.com/office/powerpoint/2010/main" val="1230750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09226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14006" y="7038975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20" y="6427940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732620" y="3688783"/>
            <a:ext cx="2331900" cy="35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123542" y="1837621"/>
            <a:ext cx="1669756" cy="18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7014950" y="3725306"/>
            <a:ext cx="171793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Bruno Jacob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12658909" y="5977290"/>
            <a:ext cx="183205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645" y="4183206"/>
            <a:ext cx="1832050" cy="18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118568" y="3787024"/>
            <a:ext cx="1782824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048688" y="1863980"/>
            <a:ext cx="1846696" cy="18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10764806" y="3728348"/>
            <a:ext cx="1737360" cy="29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77" b="6157"/>
          <a:stretch/>
        </p:blipFill>
        <p:spPr>
          <a:xfrm>
            <a:off x="10923099" y="1829960"/>
            <a:ext cx="1540840" cy="18505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9000365" y="3698639"/>
            <a:ext cx="1701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Rahul Birmiwal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5159031" y="4109245"/>
            <a:ext cx="1521370" cy="18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5006651" y="5973152"/>
            <a:ext cx="180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171567" y="4137479"/>
            <a:ext cx="1614799" cy="17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2891885" y="5984778"/>
            <a:ext cx="239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160496" y="4134803"/>
            <a:ext cx="1623076" cy="17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160496" y="5991314"/>
            <a:ext cx="1598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902172" y="4098397"/>
            <a:ext cx="1598446" cy="191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8602849" y="6006548"/>
            <a:ext cx="239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689402" y="6015256"/>
            <a:ext cx="1899307" cy="473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994653" y="4069197"/>
            <a:ext cx="1558844" cy="189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delyn Shapiro">
            <a:extLst>
              <a:ext uri="{FF2B5EF4-FFF2-40B4-BE49-F238E27FC236}">
                <a16:creationId xmlns:a16="http://schemas.microsoft.com/office/drawing/2014/main" id="{38B52378-F390-FDED-E4E5-56040011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44" y="1852371"/>
            <a:ext cx="1820987" cy="18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587C25-F6B0-279B-CDC7-F1D4D84CDAF5}"/>
              </a:ext>
            </a:extLst>
          </p:cNvPr>
          <p:cNvSpPr txBox="1">
            <a:spLocks/>
          </p:cNvSpPr>
          <p:nvPr/>
        </p:nvSpPr>
        <p:spPr>
          <a:xfrm>
            <a:off x="4685416" y="3715869"/>
            <a:ext cx="2331900" cy="35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Madelyn Shapiro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EC2017-B05A-B224-BDBE-97302C73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185" y="1845035"/>
            <a:ext cx="1459092" cy="187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nos Stinis | Department of Applied Mathematics | University of Washington">
            <a:extLst>
              <a:ext uri="{FF2B5EF4-FFF2-40B4-BE49-F238E27FC236}">
                <a16:creationId xmlns:a16="http://schemas.microsoft.com/office/drawing/2014/main" id="{C4AC399F-67BF-3B90-A0C5-798BD759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36" y="4098397"/>
            <a:ext cx="1534541" cy="191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AC2B4-5FAF-92FD-04BA-97D2B88CE9CC}"/>
              </a:ext>
            </a:extLst>
          </p:cNvPr>
          <p:cNvSpPr txBox="1"/>
          <p:nvPr/>
        </p:nvSpPr>
        <p:spPr>
          <a:xfrm>
            <a:off x="11138422" y="6015256"/>
            <a:ext cx="1598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Panos Stinis</a:t>
            </a:r>
          </a:p>
        </p:txBody>
      </p:sp>
      <p:pic>
        <p:nvPicPr>
          <p:cNvPr id="5124" name="Picture 4" descr="View brunopjacob's full-sized avatar">
            <a:extLst>
              <a:ext uri="{FF2B5EF4-FFF2-40B4-BE49-F238E27FC236}">
                <a16:creationId xmlns:a16="http://schemas.microsoft.com/office/drawing/2014/main" id="{43750108-9A65-19D7-1838-6FDF80640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18126" b="24932"/>
          <a:stretch/>
        </p:blipFill>
        <p:spPr bwMode="auto">
          <a:xfrm>
            <a:off x="7092777" y="1863980"/>
            <a:ext cx="1614452" cy="18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nja Glavaski">
            <a:extLst>
              <a:ext uri="{FF2B5EF4-FFF2-40B4-BE49-F238E27FC236}">
                <a16:creationId xmlns:a16="http://schemas.microsoft.com/office/drawing/2014/main" id="{32D1E50F-0400-D994-7508-5A687B0E5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2" t="1127" r="30929" b="28394"/>
          <a:stretch/>
        </p:blipFill>
        <p:spPr bwMode="auto">
          <a:xfrm>
            <a:off x="12800399" y="1771422"/>
            <a:ext cx="1524768" cy="190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9E85E1-A92E-ABDD-2AE9-6673050D7C18}"/>
              </a:ext>
            </a:extLst>
          </p:cNvPr>
          <p:cNvSpPr txBox="1">
            <a:spLocks/>
          </p:cNvSpPr>
          <p:nvPr/>
        </p:nvSpPr>
        <p:spPr>
          <a:xfrm>
            <a:off x="12612892" y="3715869"/>
            <a:ext cx="183205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Sonja </a:t>
            </a:r>
            <a:r>
              <a:rPr lang="en-US" sz="1400" dirty="0" err="1"/>
              <a:t>Glavaski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Existing Decision-Making Approaches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99"/>
          <a:stretch/>
        </p:blipFill>
        <p:spPr>
          <a:xfrm>
            <a:off x="1015882" y="2417920"/>
            <a:ext cx="3111510" cy="41608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1983258" y="1812020"/>
            <a:ext cx="4663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cs typeface="Arial"/>
              </a:rPr>
              <a:t>Model-based Optimal Control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8727370" y="1812019"/>
            <a:ext cx="488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a typeface="ヒラギノ角ゴ Pro W3" charset="0"/>
                <a:cs typeface="Arial"/>
              </a:rPr>
              <a:t>Learning-based Optimal Control</a:t>
            </a:r>
            <a:endParaRPr lang="en-US" sz="18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11088188" y="2539321"/>
            <a:ext cx="3448537" cy="38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7663919" y="2539321"/>
            <a:ext cx="3381419" cy="38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1"/>
          <a:stretch/>
        </p:blipFill>
        <p:spPr>
          <a:xfrm>
            <a:off x="4110942" y="2417920"/>
            <a:ext cx="3204257" cy="41725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1074314" y="7571125"/>
            <a:ext cx="13004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Drgona J., et al. "All You Need to Know About Model Predictive Control for Buildings." Annual Reviews in Control, September 29, 2020 </a:t>
            </a:r>
          </a:p>
          <a:p>
            <a:r>
              <a:rPr lang="en-US" sz="1600" i="1" dirty="0"/>
              <a:t>G. </a:t>
            </a:r>
            <a:r>
              <a:rPr lang="en-US" sz="1600" i="1" dirty="0" err="1"/>
              <a:t>Dulac</a:t>
            </a:r>
            <a:r>
              <a:rPr lang="en-US" sz="1600" i="1" dirty="0"/>
              <a:t>-Arnold, D. J. Mankowitz, and T. Hester, “Challenges of real-world reinforcement learning,”, 2019.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484D2-078F-80BE-61F5-32EA33F6CF19}"/>
              </a:ext>
            </a:extLst>
          </p:cNvPr>
          <p:cNvSpPr txBox="1"/>
          <p:nvPr/>
        </p:nvSpPr>
        <p:spPr>
          <a:xfrm>
            <a:off x="2996515" y="6610596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82767-8F0A-7408-5619-1C34CDC2B391}"/>
              </a:ext>
            </a:extLst>
          </p:cNvPr>
          <p:cNvSpPr txBox="1"/>
          <p:nvPr/>
        </p:nvSpPr>
        <p:spPr>
          <a:xfrm>
            <a:off x="9855446" y="6578751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550725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BF8D3-9444-4EFE-82B3-4CD8D3BF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274180"/>
          </a:xfrm>
        </p:spPr>
        <p:txBody>
          <a:bodyPr/>
          <a:lstStyle/>
          <a:p>
            <a:r>
              <a:rPr lang="en-US" sz="3200" dirty="0"/>
              <a:t>Example: Model-based Optimal Control of Building Energy Systems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1058245" y="1637270"/>
            <a:ext cx="9139809" cy="6370655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10510923" y="6592330"/>
            <a:ext cx="3893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09DEE-B693-543F-53FB-0CB137A4AAC4}"/>
              </a:ext>
            </a:extLst>
          </p:cNvPr>
          <p:cNvSpPr/>
          <p:nvPr/>
        </p:nvSpPr>
        <p:spPr>
          <a:xfrm>
            <a:off x="10396623" y="1721873"/>
            <a:ext cx="4122566" cy="26776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Buildings today contribute to approximately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40% of the global energy use.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Existing control solutions governing building energy systems are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inefficient. </a:t>
            </a:r>
          </a:p>
        </p:txBody>
      </p:sp>
    </p:spTree>
    <p:extLst>
      <p:ext uri="{BB962C8B-B14F-4D97-AF65-F5344CB8AC3E}">
        <p14:creationId xmlns:p14="http://schemas.microsoft.com/office/powerpoint/2010/main" val="3120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550725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BF8D3-9444-4EFE-82B3-4CD8D3BF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274180"/>
          </a:xfrm>
        </p:spPr>
        <p:txBody>
          <a:bodyPr/>
          <a:lstStyle/>
          <a:p>
            <a:r>
              <a:rPr lang="en-US" sz="3200" dirty="0"/>
              <a:t>Example: Model-based Optimal Control of Building Energy Systems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1058245" y="1637270"/>
            <a:ext cx="9139809" cy="637065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10396623" y="1721873"/>
            <a:ext cx="4122566" cy="193899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10510923" y="6592330"/>
            <a:ext cx="3893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</p:spTree>
    <p:extLst>
      <p:ext uri="{BB962C8B-B14F-4D97-AF65-F5344CB8AC3E}">
        <p14:creationId xmlns:p14="http://schemas.microsoft.com/office/powerpoint/2010/main" val="333499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550725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BF8D3-9444-4EFE-82B3-4CD8D3BF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274180"/>
          </a:xfrm>
        </p:spPr>
        <p:txBody>
          <a:bodyPr/>
          <a:lstStyle/>
          <a:p>
            <a:r>
              <a:rPr lang="en-US" sz="3200" dirty="0"/>
              <a:t>Example: Model-based Optimal Control of Building Energy Systems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1058245" y="1637270"/>
            <a:ext cx="9139809" cy="637065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10396623" y="1721873"/>
            <a:ext cx="4122566" cy="193899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10510923" y="6592330"/>
            <a:ext cx="3893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11516-DA1E-20A9-E4A4-489CDF772D67}"/>
              </a:ext>
            </a:extLst>
          </p:cNvPr>
          <p:cNvSpPr/>
          <p:nvPr/>
        </p:nvSpPr>
        <p:spPr>
          <a:xfrm>
            <a:off x="10396623" y="4114800"/>
            <a:ext cx="4122566" cy="15696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Downside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Project duration: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year.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Expertise required: </a:t>
            </a:r>
            <a:r>
              <a:rPr lang="en-US" sz="2400" b="1" dirty="0">
                <a:solidFill>
                  <a:srgbClr val="D575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staff with advanced engineering degree.</a:t>
            </a:r>
          </a:p>
        </p:txBody>
      </p:sp>
    </p:spTree>
    <p:extLst>
      <p:ext uri="{BB962C8B-B14F-4D97-AF65-F5344CB8AC3E}">
        <p14:creationId xmlns:p14="http://schemas.microsoft.com/office/powerpoint/2010/main" val="245084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478672" cy="1242674"/>
          </a:xfrm>
        </p:spPr>
        <p:txBody>
          <a:bodyPr/>
          <a:lstStyle/>
          <a:p>
            <a:r>
              <a:rPr lang="en-US" sz="32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3200400" y="5836378"/>
            <a:ext cx="872869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10509289" y="6019910"/>
            <a:ext cx="2465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3074083" y="6043864"/>
            <a:ext cx="2417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24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93" y="2182446"/>
            <a:ext cx="4079380" cy="26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3200400" y="6942085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9501517" y="6938803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59" y="2530280"/>
            <a:ext cx="4046160" cy="198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03" y="2391403"/>
            <a:ext cx="4510504" cy="24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710379" y="5067398"/>
            <a:ext cx="4129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24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6342099" y="5067398"/>
            <a:ext cx="3221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24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10671086" y="5067398"/>
            <a:ext cx="4129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24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527527" cy="1249807"/>
          </a:xfrm>
        </p:spPr>
        <p:txBody>
          <a:bodyPr>
            <a:normAutofit/>
          </a:bodyPr>
          <a:lstStyle/>
          <a:p>
            <a:r>
              <a:rPr lang="en-US" sz="32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913749" y="1835700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24702" y="1835700"/>
            <a:ext cx="2832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9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47" y="3683300"/>
            <a:ext cx="2413544" cy="19804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06" y="2454687"/>
            <a:ext cx="2509786" cy="129222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7752379" y="2383197"/>
            <a:ext cx="2798594" cy="984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61506" y="5764180"/>
            <a:ext cx="318001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4324678" y="5779756"/>
            <a:ext cx="329634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7632758" y="5761554"/>
            <a:ext cx="310150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18" y="3882687"/>
            <a:ext cx="3225714" cy="16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11053797" y="3696183"/>
            <a:ext cx="3226627" cy="16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10846732" y="5774413"/>
            <a:ext cx="32330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4068" y="2259918"/>
            <a:ext cx="2350256" cy="1381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3200400" y="6942085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9501517" y="6938803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79" y="3551801"/>
            <a:ext cx="2604724" cy="20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2135" y="2561278"/>
            <a:ext cx="1343023" cy="6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10241280" cy="1249807"/>
          </a:xfrm>
        </p:spPr>
        <p:txBody>
          <a:bodyPr>
            <a:normAutofit/>
          </a:bodyPr>
          <a:lstStyle/>
          <a:p>
            <a:r>
              <a:rPr lang="en-US" sz="32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908858" y="1835700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42596" y="1835700"/>
            <a:ext cx="2832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7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60" y="2586714"/>
            <a:ext cx="3604943" cy="7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6" y="5856023"/>
            <a:ext cx="2350982" cy="53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499668" y="5060836"/>
            <a:ext cx="2260633" cy="5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8645515" y="3692600"/>
            <a:ext cx="4434840" cy="8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40" y="4729249"/>
            <a:ext cx="2437590" cy="8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10952083" y="5921503"/>
            <a:ext cx="2925488" cy="12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46" y="3166949"/>
            <a:ext cx="2159881" cy="7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54" y="2291943"/>
            <a:ext cx="2280284" cy="7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369245" y="6460621"/>
            <a:ext cx="2457637" cy="6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61" y="4136766"/>
            <a:ext cx="2318252" cy="7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65" y="5980009"/>
            <a:ext cx="1913994" cy="11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4344986" y="3470818"/>
            <a:ext cx="2778265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230" y="5173111"/>
            <a:ext cx="1858459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553" y="4321491"/>
            <a:ext cx="4054666" cy="69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3200400" y="7352509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9549361" y="7352507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77" y="2588984"/>
            <a:ext cx="2280285" cy="73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jor Update of the MFEM Finite Element Library Broadens GPU Support ...">
            <a:extLst>
              <a:ext uri="{FF2B5EF4-FFF2-40B4-BE49-F238E27FC236}">
                <a16:creationId xmlns:a16="http://schemas.microsoft.com/office/drawing/2014/main" id="{83ED4997-C4BB-487D-FEB2-45596DA8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762" y="5905776"/>
            <a:ext cx="1336493" cy="132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.ThoughtLeadBlue" id="{B85D2738-2559-D041-99BB-1FBC2E335D16}" vid="{5844FAC0-BFC5-FA41-94AD-F16716B86B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16" ma:contentTypeDescription="Create a new document." ma:contentTypeScope="" ma:versionID="6f2a9d0eed715eb656559053e8be7cad">
  <xsd:schema xmlns:xsd="http://www.w3.org/2001/XMLSchema" xmlns:xs="http://www.w3.org/2001/XMLSchema" xmlns:p="http://schemas.microsoft.com/office/2006/metadata/properties" xmlns:ns2="cc6c6d48-82b9-425a-a95d-3c7cf5d4dbf7" xmlns:ns3="7d26a3f5-b604-4144-9fe7-21f67faeef01" xmlns:ns4="5cece13e-3376-4417-9525-be60b11a89a8" targetNamespace="http://schemas.microsoft.com/office/2006/metadata/properties" ma:root="true" ma:fieldsID="e714f8e17022fb139ca3bc1ec206f735" ns2:_="" ns3:_="" ns4:_="">
    <xsd:import namespace="cc6c6d48-82b9-425a-a95d-3c7cf5d4dbf7"/>
    <xsd:import namespace="7d26a3f5-b604-4144-9fe7-21f67faeef01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6a3f5-b604-4144-9fe7-21f67faeef0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f395169b-3c78-45d6-92d8-b7547d36cdbc}" ma:internalName="TaxCatchAll" ma:showField="CatchAllData" ma:web="7d26a3f5-b604-4144-9fe7-21f67faeef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6c6d48-82b9-425a-a95d-3c7cf5d4dbf7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56EA3-0DF9-411E-9FE0-6DD671DC9C80}">
  <ds:schemaRefs>
    <ds:schemaRef ds:uri="5cece13e-3376-4417-9525-be60b11a89a8"/>
    <ds:schemaRef ds:uri="7d26a3f5-b604-4144-9fe7-21f67faeef01"/>
    <ds:schemaRef ds:uri="cc6c6d48-82b9-425a-a95d-3c7cf5d4db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DFC8635-0B80-46EA-8607-15BEFA01334A}">
  <ds:schemaRefs>
    <ds:schemaRef ds:uri="5cece13e-3376-4417-9525-be60b11a89a8"/>
    <ds:schemaRef ds:uri="cc6c6d48-82b9-425a-a95d-3c7cf5d4dbf7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E620B5F-B0DF-4982-8794-20382F0F38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5178</TotalTime>
  <Words>1371</Words>
  <Application>Microsoft Office PowerPoint</Application>
  <PresentationFormat>Custom</PresentationFormat>
  <Paragraphs>195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var(--fontset-secondary)</vt:lpstr>
      <vt:lpstr>Wingdings</vt:lpstr>
      <vt:lpstr>ヒラギノ角ゴ Pro W3</vt:lpstr>
      <vt:lpstr>PNNL_Option_4</vt:lpstr>
      <vt:lpstr>Differentiable Programming for Data-driven Modeling, Optimization, and Control</vt:lpstr>
      <vt:lpstr>Optimizing Complex Energy Systems is Hard</vt:lpstr>
      <vt:lpstr>Existing Decision-Making Approaches</vt:lpstr>
      <vt:lpstr>Example: Model-based Optimal Control of Building Energy Systems</vt:lpstr>
      <vt:lpstr>Example: Model-based Optimal Control of Building Energy Systems</vt:lpstr>
      <vt:lpstr>Example: Model-based Optimal Control of Building Energy Systems</vt:lpstr>
      <vt:lpstr>Challenge 1: Heterogenous Modeling Methods</vt:lpstr>
      <vt:lpstr>Challenge 2: Heterogenous Solution Methods</vt:lpstr>
      <vt:lpstr>Challenge 3: Heterogenous Solution Tools</vt:lpstr>
      <vt:lpstr>Scientific Machine Learning (SciML)</vt:lpstr>
      <vt:lpstr>Automatic Differentiation in Machine Learning</vt:lpstr>
      <vt:lpstr>Components of Scientific Machine Learning</vt:lpstr>
      <vt:lpstr>Learning to Solve Differential Equations with Physics-Informed Neural Networks (PINNs)</vt:lpstr>
      <vt:lpstr>Learning to Optimize with Constraints </vt:lpstr>
      <vt:lpstr>Learning to Model Dynamical Systems </vt:lpstr>
      <vt:lpstr>Learning to Control with Differentiable System Models</vt:lpstr>
      <vt:lpstr>NeuroMANCER Scientific Machine Learning Library</vt:lpstr>
      <vt:lpstr>NeuroMANCER Scientific Machine Learning Library</vt:lpstr>
      <vt:lpstr>Learning to Control Building Energy System</vt:lpstr>
      <vt:lpstr>Learning to Control Power System</vt:lpstr>
      <vt:lpstr>New Frontiers in Engineering of Digital Twins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Shapiro, Madelyn R</dc:creator>
  <cp:lastModifiedBy>Drgona, Jan</cp:lastModifiedBy>
  <cp:revision>15</cp:revision>
  <dcterms:created xsi:type="dcterms:W3CDTF">2024-02-21T01:39:52Z</dcterms:created>
  <dcterms:modified xsi:type="dcterms:W3CDTF">2024-09-14T04:09:28Z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  <property fmtid="{D5CDD505-2E9C-101B-9397-08002B2CF9AE}" pid="3" name="MediaServiceImageTags">
    <vt:lpwstr/>
  </property>
</Properties>
</file>